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73" r:id="rId4"/>
    <p:sldId id="274" r:id="rId5"/>
    <p:sldId id="275" r:id="rId6"/>
    <p:sldId id="276" r:id="rId7"/>
    <p:sldId id="277" r:id="rId8"/>
    <p:sldId id="279" r:id="rId9"/>
    <p:sldId id="280" r:id="rId10"/>
    <p:sldId id="278" r:id="rId11"/>
    <p:sldId id="281" r:id="rId12"/>
    <p:sldId id="282" r:id="rId13"/>
    <p:sldId id="283" r:id="rId14"/>
    <p:sldId id="284" r:id="rId15"/>
    <p:sldId id="26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A7326B7-5200-4CD9-AB61-57E14B8A6EBE}">
          <p14:sldIdLst>
            <p14:sldId id="256"/>
            <p14:sldId id="257"/>
            <p14:sldId id="273"/>
            <p14:sldId id="274"/>
            <p14:sldId id="275"/>
            <p14:sldId id="276"/>
            <p14:sldId id="277"/>
            <p14:sldId id="279"/>
            <p14:sldId id="280"/>
            <p14:sldId id="278"/>
            <p14:sldId id="281"/>
            <p14:sldId id="282"/>
            <p14:sldId id="283"/>
            <p14:sldId id="284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47"/>
    <p:restoredTop sz="80630" autoAdjust="0"/>
  </p:normalViewPr>
  <p:slideViewPr>
    <p:cSldViewPr snapToGrid="0">
      <p:cViewPr>
        <p:scale>
          <a:sx n="100" d="100"/>
          <a:sy n="100" d="100"/>
        </p:scale>
        <p:origin x="720" y="-258"/>
      </p:cViewPr>
      <p:guideLst/>
    </p:cSldViewPr>
  </p:slideViewPr>
  <p:notesTextViewPr>
    <p:cViewPr>
      <p:scale>
        <a:sx n="3" d="2"/>
        <a:sy n="3" d="2"/>
      </p:scale>
      <p:origin x="-6" y="-18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30911-D214-D045-9349-C37725674895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961A4-95F2-894E-ADC5-DD1F6E908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299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700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4B3BC2-361A-CD79-8F13-F2A533BCF0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D7611C-1C69-9C7E-BDD7-F3E2EF44B9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4235244-26BA-F6EC-47EC-6CD7EE9544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28FC46-DC29-933F-6D83-3963FF3C0D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7973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1E475D-DB85-4E19-86E5-CE81C04746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03F793D-1272-EAF6-71C9-407BFAD505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89AAE27-EF0B-E4BC-B825-1DB2F93467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52DE38-1654-8E58-B0C3-C0ABA31D49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0563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59EF46-503B-A25D-1599-0DED72F359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D98169D-8DFC-3F93-7A05-0355F2C704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0656254-D584-8871-3E93-19C353182E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72E42D-1F8B-2C55-512F-E6255437F2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5044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D3CB53-E85D-59F3-FA6D-EA6B971E80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E4D4903-4F7F-8330-917B-5F233BF1EF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67C480-85E2-B93F-2EEA-FCBCAE3924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6DE690-4251-82D3-CAF9-AA46ACEDC7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7117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8703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B72050-1935-60D5-4E29-2AEF79B2F7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033CDEC-DF86-2139-3E4D-B7D57B1747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7C040CF-199A-DEDC-95EF-C2217AA01F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886066-566A-61C0-5356-EA725A78CA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8614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7CC204-3E85-9B68-977C-712FCE6526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7B2FE4E-8298-4AF6-35FD-75DCBD1A66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ACC2ED9-1CC8-3DE7-4B7E-69B5CBEB35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648F13-1BA8-097B-96F5-9647ECC574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6600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01A58D-BCD6-8F0B-CB22-874A403B2F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7007386-030A-BB28-7B43-10AA8BB3DD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EDDE93A-92EB-624F-EEF8-8A0117EFC4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ED7C4C-4667-C1C8-F90E-9C5341D6F7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0919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356377-B09B-AAF2-2C90-20C3B58B1A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480B7C-7C4B-A7C4-79B9-511EF26BCF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A7D803-F905-FB5D-E138-D71F691130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56B721-DF02-06AA-F434-8D84A2F7A5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5786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B03963-0083-8959-7593-C45DF58DD5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0DEC7B7-8C46-E4C2-D9AA-6BA99D1640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F0276B1-4D56-432E-52C6-9CB4E04C55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B0108C-77CC-B98F-0926-BCCDF942B3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15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A9EA9D-3BBC-AEC5-B99E-C383991161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552818-D0EB-27A1-C499-F2F8E65110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C9C756B-F190-4918-F08B-B96DD71E54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F31833-BE46-4E03-095B-F8113B3497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2574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51F067-4F2B-9D80-6AF0-13DA643F06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2B43A42-AF7C-1924-1175-000810DE56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D6C28F7-32AE-2073-4434-AFD98B7137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DA0931-373C-2FF8-6649-D3C173E305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446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B5F3E-3B5A-D75A-BD4D-F730B1723D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CBB222-6649-719C-9325-1F36E18AB0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03515-C1F8-453F-0EC6-51AA2C7A1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18CDE-3F47-EDF4-DC0A-3961C0818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3E81A-FFDE-B721-CD1E-8F4DF700E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40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92E73-0654-0FC4-FA57-790699391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A1B91-CFDE-D11E-FF7B-93DBE6009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845D3-A54F-0C5E-1122-1EFC709E0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3C6E3-06AC-2CAD-5190-8EC8B932F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66BF5-0B99-2F57-4FCF-CCAE7570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5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F03C9B-F8AB-173A-C3DF-64A7E52181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77A583-EEE8-5F6B-1B72-A14AE2999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5FB26-E673-C15D-ACE1-BBA948D43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6D78F-8C1D-14A4-FB46-46EAAA54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E79D3-CE88-9D52-A16B-738A06771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09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0B8D5-26A3-EBE3-4E7F-AAD5E4FA3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B45CA-D54D-699A-76B5-4F0844DBC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81831-8FAA-6066-BF8E-81CC6F10D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E2452-7B5D-A849-6C01-7274000D7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B564A-7A03-C6F6-F086-2432409A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7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7E357-6679-D94B-3077-7CD86B168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CE16D-C6DB-A4BD-D8A8-5DF441199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6CECE-8E10-70CE-9C49-296C0E3F6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8E6D8-07D0-5A7C-2429-11F82ADB8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CECBD-59AE-2F7D-875F-F980C9A0F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89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45976-4201-5230-1292-88B31927C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E06A4-2D27-B445-C2AE-4DFE1F1B58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F12955-52B7-7BAD-57BE-516E892B25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9ACBD-4913-8B30-DA1E-3856DA65C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003733-97C9-CB33-4679-932A852A6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20720-8859-A269-160F-EC304CD91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5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9FEB4-D142-81F7-5D72-B998B0FFD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9B809-1D4B-25FB-A392-4AD5E2738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247819-DD45-C145-4884-FD56DB1315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84147-EF4B-84F7-5107-72EAD152C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DC25E-4155-C332-2692-B4CDA12B27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6E4217-32CE-6EDB-822C-C0818C731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9ABF66-BC23-02A7-0046-74A3E798A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613106-05AE-7254-9C13-0FA7121C5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4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14BAE-848A-5F54-3A53-DE23D45C4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8DFFEE-FF57-2D6E-082B-512B8CF6A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7220EE-2708-9A84-DF28-110E84C1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89D6CE-B64C-C538-21DF-D8291F940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009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ED71C6-356D-E558-4174-EA934A116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AF3206-B9DA-3961-3B09-B5610A499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E8AA17-E9DA-FAC3-C9B5-09B1B1AA1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494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44BA2-B496-A5AD-8AAA-95FA8615E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ACE26-C855-0D28-4D15-3CDFC2752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364E0B-1DC0-3C0D-F4A2-D1C33C2BA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4F5CE1-474B-EB3C-76AD-92081E569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534E6B-F034-7CA6-EC33-50AF78497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50DB7E-AA5F-DE24-0EC3-0396E2AC8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646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FA7B6-1B0E-1E9A-FF73-2B29E7FC4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13D163-10D6-DE76-B416-097CDD6FF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0D9EC6-4306-AA87-72BC-96A4389990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B74A75-C80D-3EDD-A7E3-736CCF13D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7D5F45-E11B-2C01-93C6-D6EC029DB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9A8749-4563-07C6-5150-619BE3814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62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9E7AE9-6ED5-5836-3F2B-3A1E04AA7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079C4-773A-4290-F256-2E91752B0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34355-216E-2F08-CFF1-B3CFFD9115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900130-2E42-9F4E-B9EA-739EF1E7DBD9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052C4-72E0-9480-A591-D582C5D4BE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CA343-A6B2-4A4A-89B2-C91404765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3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13" Type="http://schemas.openxmlformats.org/officeDocument/2006/relationships/image" Target="../media/image65.png"/><Relationship Id="rId3" Type="http://schemas.openxmlformats.org/officeDocument/2006/relationships/image" Target="../media/image55.png"/><Relationship Id="rId7" Type="http://schemas.openxmlformats.org/officeDocument/2006/relationships/image" Target="../media/image59.png"/><Relationship Id="rId12" Type="http://schemas.openxmlformats.org/officeDocument/2006/relationships/image" Target="../media/image6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11" Type="http://schemas.openxmlformats.org/officeDocument/2006/relationships/image" Target="../media/image63.png"/><Relationship Id="rId5" Type="http://schemas.openxmlformats.org/officeDocument/2006/relationships/image" Target="../media/image57.png"/><Relationship Id="rId10" Type="http://schemas.openxmlformats.org/officeDocument/2006/relationships/image" Target="../media/image62.png"/><Relationship Id="rId4" Type="http://schemas.openxmlformats.org/officeDocument/2006/relationships/image" Target="../media/image56.png"/><Relationship Id="rId9" Type="http://schemas.openxmlformats.org/officeDocument/2006/relationships/image" Target="../media/image61.png"/><Relationship Id="rId14" Type="http://schemas.openxmlformats.org/officeDocument/2006/relationships/image" Target="../media/image6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3" Type="http://schemas.openxmlformats.org/officeDocument/2006/relationships/image" Target="../media/image67.png"/><Relationship Id="rId7" Type="http://schemas.openxmlformats.org/officeDocument/2006/relationships/image" Target="../media/image6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png"/><Relationship Id="rId5" Type="http://schemas.openxmlformats.org/officeDocument/2006/relationships/image" Target="../media/image61.png"/><Relationship Id="rId10" Type="http://schemas.openxmlformats.org/officeDocument/2006/relationships/image" Target="../media/image66.png"/><Relationship Id="rId4" Type="http://schemas.openxmlformats.org/officeDocument/2006/relationships/image" Target="../media/image60.png"/><Relationship Id="rId9" Type="http://schemas.openxmlformats.org/officeDocument/2006/relationships/image" Target="../media/image6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png"/><Relationship Id="rId13" Type="http://schemas.openxmlformats.org/officeDocument/2006/relationships/image" Target="../media/image78.png"/><Relationship Id="rId3" Type="http://schemas.openxmlformats.org/officeDocument/2006/relationships/image" Target="../media/image68.png"/><Relationship Id="rId7" Type="http://schemas.openxmlformats.org/officeDocument/2006/relationships/image" Target="../media/image72.png"/><Relationship Id="rId12" Type="http://schemas.openxmlformats.org/officeDocument/2006/relationships/image" Target="../media/image7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1.png"/><Relationship Id="rId11" Type="http://schemas.openxmlformats.org/officeDocument/2006/relationships/image" Target="../media/image76.png"/><Relationship Id="rId5" Type="http://schemas.openxmlformats.org/officeDocument/2006/relationships/image" Target="../media/image70.png"/><Relationship Id="rId10" Type="http://schemas.openxmlformats.org/officeDocument/2006/relationships/image" Target="../media/image75.png"/><Relationship Id="rId4" Type="http://schemas.openxmlformats.org/officeDocument/2006/relationships/image" Target="../media/image69.png"/><Relationship Id="rId9" Type="http://schemas.openxmlformats.org/officeDocument/2006/relationships/image" Target="../media/image74.png"/><Relationship Id="rId14" Type="http://schemas.openxmlformats.org/officeDocument/2006/relationships/image" Target="../media/image79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png"/><Relationship Id="rId3" Type="http://schemas.openxmlformats.org/officeDocument/2006/relationships/image" Target="../media/image80.png"/><Relationship Id="rId7" Type="http://schemas.openxmlformats.org/officeDocument/2006/relationships/image" Target="../media/image7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1.png"/><Relationship Id="rId5" Type="http://schemas.openxmlformats.org/officeDocument/2006/relationships/image" Target="../media/image70.png"/><Relationship Id="rId10" Type="http://schemas.openxmlformats.org/officeDocument/2006/relationships/image" Target="../media/image75.png"/><Relationship Id="rId4" Type="http://schemas.openxmlformats.org/officeDocument/2006/relationships/image" Target="../media/image69.png"/><Relationship Id="rId9" Type="http://schemas.openxmlformats.org/officeDocument/2006/relationships/image" Target="../media/image7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png"/><Relationship Id="rId3" Type="http://schemas.openxmlformats.org/officeDocument/2006/relationships/image" Target="../media/image81.png"/><Relationship Id="rId7" Type="http://schemas.openxmlformats.org/officeDocument/2006/relationships/image" Target="../media/image85.png"/><Relationship Id="rId12" Type="http://schemas.openxmlformats.org/officeDocument/2006/relationships/image" Target="../media/image9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4.png"/><Relationship Id="rId11" Type="http://schemas.openxmlformats.org/officeDocument/2006/relationships/image" Target="../media/image89.png"/><Relationship Id="rId5" Type="http://schemas.openxmlformats.org/officeDocument/2006/relationships/image" Target="../media/image83.png"/><Relationship Id="rId10" Type="http://schemas.openxmlformats.org/officeDocument/2006/relationships/image" Target="../media/image88.png"/><Relationship Id="rId4" Type="http://schemas.openxmlformats.org/officeDocument/2006/relationships/image" Target="../media/image82.png"/><Relationship Id="rId9" Type="http://schemas.openxmlformats.org/officeDocument/2006/relationships/image" Target="../media/image87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5" Type="http://schemas.openxmlformats.org/officeDocument/2006/relationships/image" Target="../media/image1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13" Type="http://schemas.openxmlformats.org/officeDocument/2006/relationships/image" Target="../media/image30.png"/><Relationship Id="rId18" Type="http://schemas.openxmlformats.org/officeDocument/2006/relationships/image" Target="../media/image35.png"/><Relationship Id="rId3" Type="http://schemas.openxmlformats.org/officeDocument/2006/relationships/image" Target="../media/image20.png"/><Relationship Id="rId21" Type="http://schemas.openxmlformats.org/officeDocument/2006/relationships/image" Target="../media/image38.png"/><Relationship Id="rId7" Type="http://schemas.openxmlformats.org/officeDocument/2006/relationships/image" Target="../media/image24.png"/><Relationship Id="rId12" Type="http://schemas.openxmlformats.org/officeDocument/2006/relationships/image" Target="../media/image29.png"/><Relationship Id="rId17" Type="http://schemas.openxmlformats.org/officeDocument/2006/relationships/image" Target="../media/image34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33.png"/><Relationship Id="rId20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11" Type="http://schemas.openxmlformats.org/officeDocument/2006/relationships/image" Target="../media/image28.png"/><Relationship Id="rId5" Type="http://schemas.openxmlformats.org/officeDocument/2006/relationships/image" Target="../media/image22.png"/><Relationship Id="rId15" Type="http://schemas.openxmlformats.org/officeDocument/2006/relationships/image" Target="../media/image32.png"/><Relationship Id="rId10" Type="http://schemas.openxmlformats.org/officeDocument/2006/relationships/image" Target="../media/image27.png"/><Relationship Id="rId19" Type="http://schemas.openxmlformats.org/officeDocument/2006/relationships/image" Target="../media/image36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Relationship Id="rId14" Type="http://schemas.openxmlformats.org/officeDocument/2006/relationships/image" Target="../media/image3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10" Type="http://schemas.openxmlformats.org/officeDocument/2006/relationships/image" Target="../media/image46.png"/><Relationship Id="rId4" Type="http://schemas.openxmlformats.org/officeDocument/2006/relationships/image" Target="../media/image40.png"/><Relationship Id="rId9" Type="http://schemas.openxmlformats.org/officeDocument/2006/relationships/image" Target="../media/image4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13" Type="http://schemas.openxmlformats.org/officeDocument/2006/relationships/image" Target="../media/image53.png"/><Relationship Id="rId3" Type="http://schemas.openxmlformats.org/officeDocument/2006/relationships/image" Target="../media/image47.png"/><Relationship Id="rId7" Type="http://schemas.openxmlformats.org/officeDocument/2006/relationships/image" Target="../media/image24.png"/><Relationship Id="rId12" Type="http://schemas.openxmlformats.org/officeDocument/2006/relationships/image" Target="../media/image5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11" Type="http://schemas.openxmlformats.org/officeDocument/2006/relationships/image" Target="../media/image51.png"/><Relationship Id="rId5" Type="http://schemas.openxmlformats.org/officeDocument/2006/relationships/image" Target="../media/image22.png"/><Relationship Id="rId10" Type="http://schemas.openxmlformats.org/officeDocument/2006/relationships/image" Target="../media/image50.png"/><Relationship Id="rId4" Type="http://schemas.openxmlformats.org/officeDocument/2006/relationships/image" Target="../media/image21.png"/><Relationship Id="rId9" Type="http://schemas.openxmlformats.org/officeDocument/2006/relationships/image" Target="../media/image49.png"/><Relationship Id="rId14" Type="http://schemas.openxmlformats.org/officeDocument/2006/relationships/image" Target="../media/image5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5E992-0B6F-C532-4CDC-01C88B584C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2968" y="1666235"/>
            <a:ext cx="9706062" cy="135238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Trees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April 17, 2026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3B3C38-0311-0A88-4B39-23CF5C009D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2968" y="3779284"/>
            <a:ext cx="9144000" cy="1655762"/>
          </a:xfrm>
        </p:spPr>
        <p:txBody>
          <a:bodyPr/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CSCI 246: Discrete Structures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C46AF35-1070-5310-AD82-FAFFE7E3F17E}"/>
              </a:ext>
            </a:extLst>
          </p:cNvPr>
          <p:cNvCxnSpPr/>
          <p:nvPr/>
        </p:nvCxnSpPr>
        <p:spPr>
          <a:xfrm>
            <a:off x="1242968" y="3429000"/>
            <a:ext cx="9706063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1386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2651DB-7005-93F1-6225-6A09F602FD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C65C6-8ED2-4142-DC5C-6EB516A5D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Height Bounds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ACCFC067-B0D0-C504-6553-FA43528B7F7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104666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Theorem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be a tree of size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The maximum height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−1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The minimum height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Θ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ACCFC067-B0D0-C504-6553-FA43528B7F7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1046667"/>
              </a:xfrm>
              <a:blipFill>
                <a:blip r:embed="rId3"/>
                <a:stretch>
                  <a:fillRect l="-1217" t="-98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9" name="Oval 48">
                <a:extLst>
                  <a:ext uri="{FF2B5EF4-FFF2-40B4-BE49-F238E27FC236}">
                    <a16:creationId xmlns:a16="http://schemas.microsoft.com/office/drawing/2014/main" id="{5784B67F-0976-04A1-61E8-4D2F9AB7D33E}"/>
                  </a:ext>
                </a:extLst>
              </p:cNvPr>
              <p:cNvSpPr/>
              <p:nvPr/>
            </p:nvSpPr>
            <p:spPr>
              <a:xfrm>
                <a:off x="1498662" y="3013700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9" name="Oval 48">
                <a:extLst>
                  <a:ext uri="{FF2B5EF4-FFF2-40B4-BE49-F238E27FC236}">
                    <a16:creationId xmlns:a16="http://schemas.microsoft.com/office/drawing/2014/main" id="{5784B67F-0976-04A1-61E8-4D2F9AB7D33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8662" y="3013700"/>
                <a:ext cx="376518" cy="376518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F5A9589A-ECDC-734B-D621-A2258391B36A}"/>
                  </a:ext>
                </a:extLst>
              </p:cNvPr>
              <p:cNvSpPr/>
              <p:nvPr/>
            </p:nvSpPr>
            <p:spPr>
              <a:xfrm>
                <a:off x="1498662" y="3888993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F5A9589A-ECDC-734B-D621-A2258391B36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8662" y="3888993"/>
                <a:ext cx="376518" cy="376518"/>
              </a:xfrm>
              <a:prstGeom prst="ellipse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6" name="Oval 55">
                <a:extLst>
                  <a:ext uri="{FF2B5EF4-FFF2-40B4-BE49-F238E27FC236}">
                    <a16:creationId xmlns:a16="http://schemas.microsoft.com/office/drawing/2014/main" id="{073EACB7-2EB7-58CA-91A5-45290BF78DE5}"/>
                  </a:ext>
                </a:extLst>
              </p:cNvPr>
              <p:cNvSpPr/>
              <p:nvPr/>
            </p:nvSpPr>
            <p:spPr>
              <a:xfrm>
                <a:off x="1498662" y="4764286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56" name="Oval 55">
                <a:extLst>
                  <a:ext uri="{FF2B5EF4-FFF2-40B4-BE49-F238E27FC236}">
                    <a16:creationId xmlns:a16="http://schemas.microsoft.com/office/drawing/2014/main" id="{073EACB7-2EB7-58CA-91A5-45290BF78DE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8662" y="4764286"/>
                <a:ext cx="376518" cy="376518"/>
              </a:xfrm>
              <a:prstGeom prst="ellipse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3" name="Oval 62">
                <a:extLst>
                  <a:ext uri="{FF2B5EF4-FFF2-40B4-BE49-F238E27FC236}">
                    <a16:creationId xmlns:a16="http://schemas.microsoft.com/office/drawing/2014/main" id="{1AEBD576-840E-D3DF-91D8-B757574BE120}"/>
                  </a:ext>
                </a:extLst>
              </p:cNvPr>
              <p:cNvSpPr/>
              <p:nvPr/>
            </p:nvSpPr>
            <p:spPr>
              <a:xfrm>
                <a:off x="1498662" y="5639579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63" name="Oval 62">
                <a:extLst>
                  <a:ext uri="{FF2B5EF4-FFF2-40B4-BE49-F238E27FC236}">
                    <a16:creationId xmlns:a16="http://schemas.microsoft.com/office/drawing/2014/main" id="{1AEBD576-840E-D3DF-91D8-B757574BE12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8662" y="5639579"/>
                <a:ext cx="376518" cy="376518"/>
              </a:xfrm>
              <a:prstGeom prst="ellipse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09554C67-A7D3-3BBA-0E01-1741AE523507}"/>
              </a:ext>
            </a:extLst>
          </p:cNvPr>
          <p:cNvCxnSpPr>
            <a:cxnSpLocks/>
            <a:stCxn id="49" idx="4"/>
            <a:endCxn id="50" idx="0"/>
          </p:cNvCxnSpPr>
          <p:nvPr/>
        </p:nvCxnSpPr>
        <p:spPr>
          <a:xfrm>
            <a:off x="1686921" y="3390218"/>
            <a:ext cx="0" cy="4987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DAE7C8E2-0D78-660A-385B-48AE01BBCDF7}"/>
              </a:ext>
            </a:extLst>
          </p:cNvPr>
          <p:cNvCxnSpPr>
            <a:cxnSpLocks/>
            <a:stCxn id="50" idx="4"/>
            <a:endCxn id="56" idx="0"/>
          </p:cNvCxnSpPr>
          <p:nvPr/>
        </p:nvCxnSpPr>
        <p:spPr>
          <a:xfrm>
            <a:off x="1686921" y="4265511"/>
            <a:ext cx="0" cy="4987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2B261693-84BD-9CA5-E429-C46B62086B8B}"/>
              </a:ext>
            </a:extLst>
          </p:cNvPr>
          <p:cNvCxnSpPr>
            <a:cxnSpLocks/>
            <a:stCxn id="56" idx="4"/>
            <a:endCxn id="63" idx="0"/>
          </p:cNvCxnSpPr>
          <p:nvPr/>
        </p:nvCxnSpPr>
        <p:spPr>
          <a:xfrm>
            <a:off x="1686921" y="5140804"/>
            <a:ext cx="0" cy="4987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C9AF563E-74C6-A54D-2AFE-C71ED99AA67B}"/>
                  </a:ext>
                </a:extLst>
              </p:cNvPr>
              <p:cNvSpPr/>
              <p:nvPr/>
            </p:nvSpPr>
            <p:spPr>
              <a:xfrm>
                <a:off x="5631391" y="3013700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C9AF563E-74C6-A54D-2AFE-C71ED99AA67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1391" y="3013700"/>
                <a:ext cx="376518" cy="376518"/>
              </a:xfrm>
              <a:prstGeom prst="ellipse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696373F0-438D-B168-E194-D1DEF13B8E9F}"/>
                  </a:ext>
                </a:extLst>
              </p:cNvPr>
              <p:cNvSpPr/>
              <p:nvPr/>
            </p:nvSpPr>
            <p:spPr>
              <a:xfrm>
                <a:off x="4867598" y="4327991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696373F0-438D-B168-E194-D1DEF13B8E9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7598" y="4327991"/>
                <a:ext cx="376518" cy="376518"/>
              </a:xfrm>
              <a:prstGeom prst="ellipse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4D83EC87-F1D3-3943-3712-C97E197FED67}"/>
              </a:ext>
            </a:extLst>
          </p:cNvPr>
          <p:cNvCxnSpPr>
            <a:cxnSpLocks/>
            <a:stCxn id="73" idx="3"/>
            <a:endCxn id="74" idx="0"/>
          </p:cNvCxnSpPr>
          <p:nvPr/>
        </p:nvCxnSpPr>
        <p:spPr>
          <a:xfrm flipH="1">
            <a:off x="5055857" y="3335078"/>
            <a:ext cx="630674" cy="99291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3" name="Oval 82">
                <a:extLst>
                  <a:ext uri="{FF2B5EF4-FFF2-40B4-BE49-F238E27FC236}">
                    <a16:creationId xmlns:a16="http://schemas.microsoft.com/office/drawing/2014/main" id="{4ABDD394-2B9F-BB6D-6170-DC12E256907C}"/>
                  </a:ext>
                </a:extLst>
              </p:cNvPr>
              <p:cNvSpPr/>
              <p:nvPr/>
            </p:nvSpPr>
            <p:spPr>
              <a:xfrm>
                <a:off x="6586154" y="4325288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83" name="Oval 82">
                <a:extLst>
                  <a:ext uri="{FF2B5EF4-FFF2-40B4-BE49-F238E27FC236}">
                    <a16:creationId xmlns:a16="http://schemas.microsoft.com/office/drawing/2014/main" id="{4ABDD394-2B9F-BB6D-6170-DC12E256907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6154" y="4325288"/>
                <a:ext cx="376518" cy="376518"/>
              </a:xfrm>
              <a:prstGeom prst="ellipse">
                <a:avLst/>
              </a:prstGeom>
              <a:blipFill>
                <a:blip r:embed="rId10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56A983C3-C0F9-C421-AEED-443E7B9B6790}"/>
              </a:ext>
            </a:extLst>
          </p:cNvPr>
          <p:cNvCxnSpPr>
            <a:cxnSpLocks/>
            <a:stCxn id="73" idx="5"/>
            <a:endCxn id="83" idx="0"/>
          </p:cNvCxnSpPr>
          <p:nvPr/>
        </p:nvCxnSpPr>
        <p:spPr>
          <a:xfrm>
            <a:off x="5952769" y="3335078"/>
            <a:ext cx="821644" cy="9902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C96B74F2-DA43-FC99-228B-7341518B30A2}"/>
                  </a:ext>
                </a:extLst>
              </p:cNvPr>
              <p:cNvSpPr/>
              <p:nvPr/>
            </p:nvSpPr>
            <p:spPr>
              <a:xfrm>
                <a:off x="4292081" y="5639579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C96B74F2-DA43-FC99-228B-7341518B30A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2081" y="5639579"/>
                <a:ext cx="376518" cy="376518"/>
              </a:xfrm>
              <a:prstGeom prst="ellipse">
                <a:avLst/>
              </a:prstGeom>
              <a:blipFill>
                <a:blip r:embed="rId11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1C775ADA-6D6D-6DE1-C711-30E2E1C0057C}"/>
                  </a:ext>
                </a:extLst>
              </p:cNvPr>
              <p:cNvSpPr/>
              <p:nvPr/>
            </p:nvSpPr>
            <p:spPr>
              <a:xfrm>
                <a:off x="5386650" y="5639579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1C775ADA-6D6D-6DE1-C711-30E2E1C0057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6650" y="5639579"/>
                <a:ext cx="376518" cy="376518"/>
              </a:xfrm>
              <a:prstGeom prst="ellipse">
                <a:avLst/>
              </a:prstGeom>
              <a:blipFill>
                <a:blip r:embed="rId1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B061E647-989A-10F6-592F-BF09A41627D6}"/>
                  </a:ext>
                </a:extLst>
              </p:cNvPr>
              <p:cNvSpPr/>
              <p:nvPr/>
            </p:nvSpPr>
            <p:spPr>
              <a:xfrm>
                <a:off x="6096000" y="5639579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B061E647-989A-10F6-592F-BF09A41627D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5639579"/>
                <a:ext cx="376518" cy="376518"/>
              </a:xfrm>
              <a:prstGeom prst="ellipse">
                <a:avLst/>
              </a:prstGeom>
              <a:blipFill>
                <a:blip r:embed="rId1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1" name="Oval 90">
                <a:extLst>
                  <a:ext uri="{FF2B5EF4-FFF2-40B4-BE49-F238E27FC236}">
                    <a16:creationId xmlns:a16="http://schemas.microsoft.com/office/drawing/2014/main" id="{4482FC38-16EF-25B9-4AB2-0C74EBE201A0}"/>
                  </a:ext>
                </a:extLst>
              </p:cNvPr>
              <p:cNvSpPr/>
              <p:nvPr/>
            </p:nvSpPr>
            <p:spPr>
              <a:xfrm>
                <a:off x="7190569" y="5639579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7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91" name="Oval 90">
                <a:extLst>
                  <a:ext uri="{FF2B5EF4-FFF2-40B4-BE49-F238E27FC236}">
                    <a16:creationId xmlns:a16="http://schemas.microsoft.com/office/drawing/2014/main" id="{4482FC38-16EF-25B9-4AB2-0C74EBE201A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0569" y="5639579"/>
                <a:ext cx="376518" cy="376518"/>
              </a:xfrm>
              <a:prstGeom prst="ellipse">
                <a:avLst/>
              </a:prstGeom>
              <a:blipFill>
                <a:blip r:embed="rId1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D913CD65-0930-FD21-8AD1-F02E5F3E5380}"/>
              </a:ext>
            </a:extLst>
          </p:cNvPr>
          <p:cNvCxnSpPr>
            <a:cxnSpLocks/>
            <a:stCxn id="74" idx="3"/>
            <a:endCxn id="88" idx="0"/>
          </p:cNvCxnSpPr>
          <p:nvPr/>
        </p:nvCxnSpPr>
        <p:spPr>
          <a:xfrm flipH="1">
            <a:off x="4480340" y="4649369"/>
            <a:ext cx="442398" cy="9902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9F3F80E7-BA7A-16A1-FD30-077EDAA8DFB8}"/>
              </a:ext>
            </a:extLst>
          </p:cNvPr>
          <p:cNvCxnSpPr>
            <a:cxnSpLocks/>
            <a:stCxn id="74" idx="5"/>
            <a:endCxn id="89" idx="0"/>
          </p:cNvCxnSpPr>
          <p:nvPr/>
        </p:nvCxnSpPr>
        <p:spPr>
          <a:xfrm>
            <a:off x="5188976" y="4649369"/>
            <a:ext cx="385933" cy="9902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0BF2145C-E86A-677B-D11C-BC7287F1CADC}"/>
              </a:ext>
            </a:extLst>
          </p:cNvPr>
          <p:cNvCxnSpPr>
            <a:cxnSpLocks/>
            <a:stCxn id="83" idx="3"/>
            <a:endCxn id="90" idx="0"/>
          </p:cNvCxnSpPr>
          <p:nvPr/>
        </p:nvCxnSpPr>
        <p:spPr>
          <a:xfrm flipH="1">
            <a:off x="6284259" y="4646666"/>
            <a:ext cx="357035" cy="99291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8CFB069E-3BC0-0EFE-327A-0E1443803FA6}"/>
              </a:ext>
            </a:extLst>
          </p:cNvPr>
          <p:cNvCxnSpPr>
            <a:cxnSpLocks/>
            <a:stCxn id="83" idx="5"/>
            <a:endCxn id="91" idx="0"/>
          </p:cNvCxnSpPr>
          <p:nvPr/>
        </p:nvCxnSpPr>
        <p:spPr>
          <a:xfrm>
            <a:off x="6907532" y="4646666"/>
            <a:ext cx="471296" cy="99291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7" name="TextBox 116">
            <a:extLst>
              <a:ext uri="{FF2B5EF4-FFF2-40B4-BE49-F238E27FC236}">
                <a16:creationId xmlns:a16="http://schemas.microsoft.com/office/drawing/2014/main" id="{65AB0216-E902-B84A-CFD6-889BDE5349E9}"/>
              </a:ext>
            </a:extLst>
          </p:cNvPr>
          <p:cNvSpPr txBox="1"/>
          <p:nvPr/>
        </p:nvSpPr>
        <p:spPr>
          <a:xfrm>
            <a:off x="1996397" y="3659832"/>
            <a:ext cx="1417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Height: 3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ECA1CF66-5727-96C9-9B52-AC717EE63130}"/>
              </a:ext>
            </a:extLst>
          </p:cNvPr>
          <p:cNvSpPr txBox="1"/>
          <p:nvPr/>
        </p:nvSpPr>
        <p:spPr>
          <a:xfrm>
            <a:off x="2288144" y="3198167"/>
            <a:ext cx="11256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Size: 4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D02B5378-5C89-98CF-7FA6-0AFBBC269F64}"/>
              </a:ext>
            </a:extLst>
          </p:cNvPr>
          <p:cNvSpPr txBox="1"/>
          <p:nvPr/>
        </p:nvSpPr>
        <p:spPr>
          <a:xfrm>
            <a:off x="6670925" y="3655335"/>
            <a:ext cx="1417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Height: 2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6B5A05A3-0018-BAB0-9966-D3E214EE01D6}"/>
              </a:ext>
            </a:extLst>
          </p:cNvPr>
          <p:cNvSpPr txBox="1"/>
          <p:nvPr/>
        </p:nvSpPr>
        <p:spPr>
          <a:xfrm>
            <a:off x="6962672" y="3193670"/>
            <a:ext cx="11256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Size: 7</a:t>
            </a:r>
          </a:p>
        </p:txBody>
      </p:sp>
    </p:spTree>
    <p:extLst>
      <p:ext uri="{BB962C8B-B14F-4D97-AF65-F5344CB8AC3E}">
        <p14:creationId xmlns:p14="http://schemas.microsoft.com/office/powerpoint/2010/main" val="1127028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 animBg="1"/>
      <p:bldP spid="56" grpId="0" animBg="1"/>
      <p:bldP spid="63" grpId="0" animBg="1"/>
      <p:bldP spid="73" grpId="0" animBg="1"/>
      <p:bldP spid="74" grpId="0" animBg="1"/>
      <p:bldP spid="83" grpId="0" animBg="1"/>
      <p:bldP spid="88" grpId="0" animBg="1"/>
      <p:bldP spid="89" grpId="0" animBg="1"/>
      <p:bldP spid="90" grpId="0" animBg="1"/>
      <p:bldP spid="91" grpId="0" animBg="1"/>
      <p:bldP spid="117" grpId="0"/>
      <p:bldP spid="118" grpId="0"/>
      <p:bldP spid="119" grpId="0"/>
      <p:bldP spid="1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AA64DB-6E5F-1FC1-17CC-3C6F43DEE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4B7FD-E2F9-9ECC-F9D3-CF58AC92B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Level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DB21BBB4-4E02-1811-7622-7E50F2A8D74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104666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be a tree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 node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We say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at level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if and only if the path from the root node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has length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DB21BBB4-4E02-1811-7622-7E50F2A8D74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1046667"/>
              </a:xfrm>
              <a:blipFill>
                <a:blip r:embed="rId3"/>
                <a:stretch>
                  <a:fillRect l="-1217" t="-9884" r="-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A3B689AD-48D9-3E40-0FA3-AD3C1D84B2C0}"/>
                  </a:ext>
                </a:extLst>
              </p:cNvPr>
              <p:cNvSpPr/>
              <p:nvPr/>
            </p:nvSpPr>
            <p:spPr>
              <a:xfrm>
                <a:off x="5631391" y="3013700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A3B689AD-48D9-3E40-0FA3-AD3C1D84B2C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1391" y="3013700"/>
                <a:ext cx="376518" cy="376518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B7BD99B3-D6A3-BB6C-16D0-3B20225C2830}"/>
                  </a:ext>
                </a:extLst>
              </p:cNvPr>
              <p:cNvSpPr/>
              <p:nvPr/>
            </p:nvSpPr>
            <p:spPr>
              <a:xfrm>
                <a:off x="4867598" y="4327991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B7BD99B3-D6A3-BB6C-16D0-3B20225C283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7598" y="4327991"/>
                <a:ext cx="376518" cy="376518"/>
              </a:xfrm>
              <a:prstGeom prst="ellipse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992A7A50-CECC-FF9D-345E-52EA7037C1AE}"/>
              </a:ext>
            </a:extLst>
          </p:cNvPr>
          <p:cNvCxnSpPr>
            <a:cxnSpLocks/>
            <a:stCxn id="73" idx="3"/>
            <a:endCxn id="74" idx="0"/>
          </p:cNvCxnSpPr>
          <p:nvPr/>
        </p:nvCxnSpPr>
        <p:spPr>
          <a:xfrm flipH="1">
            <a:off x="5055857" y="3335078"/>
            <a:ext cx="630674" cy="99291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3" name="Oval 82">
                <a:extLst>
                  <a:ext uri="{FF2B5EF4-FFF2-40B4-BE49-F238E27FC236}">
                    <a16:creationId xmlns:a16="http://schemas.microsoft.com/office/drawing/2014/main" id="{D29E29E0-1FE2-10B8-4DFA-6933B891CFCE}"/>
                  </a:ext>
                </a:extLst>
              </p:cNvPr>
              <p:cNvSpPr/>
              <p:nvPr/>
            </p:nvSpPr>
            <p:spPr>
              <a:xfrm>
                <a:off x="6586154" y="4325288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83" name="Oval 82">
                <a:extLst>
                  <a:ext uri="{FF2B5EF4-FFF2-40B4-BE49-F238E27FC236}">
                    <a16:creationId xmlns:a16="http://schemas.microsoft.com/office/drawing/2014/main" id="{D29E29E0-1FE2-10B8-4DFA-6933B891CFC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6154" y="4325288"/>
                <a:ext cx="376518" cy="376518"/>
              </a:xfrm>
              <a:prstGeom prst="ellipse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2086B551-0330-C228-2EE3-7B5A5C0BAF52}"/>
              </a:ext>
            </a:extLst>
          </p:cNvPr>
          <p:cNvCxnSpPr>
            <a:cxnSpLocks/>
            <a:stCxn id="73" idx="5"/>
            <a:endCxn id="83" idx="0"/>
          </p:cNvCxnSpPr>
          <p:nvPr/>
        </p:nvCxnSpPr>
        <p:spPr>
          <a:xfrm>
            <a:off x="5952769" y="3335078"/>
            <a:ext cx="821644" cy="9902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CE1C5A30-23D4-69B8-E2D5-88E7AC7AC4C2}"/>
                  </a:ext>
                </a:extLst>
              </p:cNvPr>
              <p:cNvSpPr/>
              <p:nvPr/>
            </p:nvSpPr>
            <p:spPr>
              <a:xfrm>
                <a:off x="4292081" y="5639579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CE1C5A30-23D4-69B8-E2D5-88E7AC7AC4C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2081" y="5639579"/>
                <a:ext cx="376518" cy="376518"/>
              </a:xfrm>
              <a:prstGeom prst="ellipse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1A6C5B5B-BD44-91AB-4425-27004A8A8316}"/>
                  </a:ext>
                </a:extLst>
              </p:cNvPr>
              <p:cNvSpPr/>
              <p:nvPr/>
            </p:nvSpPr>
            <p:spPr>
              <a:xfrm>
                <a:off x="5386650" y="5639579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1A6C5B5B-BD44-91AB-4425-27004A8A831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6650" y="5639579"/>
                <a:ext cx="376518" cy="376518"/>
              </a:xfrm>
              <a:prstGeom prst="ellipse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58CF26EA-9035-248D-26DE-BC99A99777C5}"/>
                  </a:ext>
                </a:extLst>
              </p:cNvPr>
              <p:cNvSpPr/>
              <p:nvPr/>
            </p:nvSpPr>
            <p:spPr>
              <a:xfrm>
                <a:off x="6096000" y="5639579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58CF26EA-9035-248D-26DE-BC99A99777C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5639579"/>
                <a:ext cx="376518" cy="376518"/>
              </a:xfrm>
              <a:prstGeom prst="ellipse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1" name="Oval 90">
                <a:extLst>
                  <a:ext uri="{FF2B5EF4-FFF2-40B4-BE49-F238E27FC236}">
                    <a16:creationId xmlns:a16="http://schemas.microsoft.com/office/drawing/2014/main" id="{6BB7198C-BD60-E20E-FB4C-774C97EF380C}"/>
                  </a:ext>
                </a:extLst>
              </p:cNvPr>
              <p:cNvSpPr/>
              <p:nvPr/>
            </p:nvSpPr>
            <p:spPr>
              <a:xfrm>
                <a:off x="7190569" y="5639579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7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91" name="Oval 90">
                <a:extLst>
                  <a:ext uri="{FF2B5EF4-FFF2-40B4-BE49-F238E27FC236}">
                    <a16:creationId xmlns:a16="http://schemas.microsoft.com/office/drawing/2014/main" id="{6BB7198C-BD60-E20E-FB4C-774C97EF380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0569" y="5639579"/>
                <a:ext cx="376518" cy="376518"/>
              </a:xfrm>
              <a:prstGeom prst="ellipse">
                <a:avLst/>
              </a:prstGeom>
              <a:blipFill>
                <a:blip r:embed="rId10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8ADA0504-2847-CFCD-78F8-C8326A537B2A}"/>
              </a:ext>
            </a:extLst>
          </p:cNvPr>
          <p:cNvCxnSpPr>
            <a:cxnSpLocks/>
            <a:stCxn id="74" idx="3"/>
            <a:endCxn id="88" idx="0"/>
          </p:cNvCxnSpPr>
          <p:nvPr/>
        </p:nvCxnSpPr>
        <p:spPr>
          <a:xfrm flipH="1">
            <a:off x="4480340" y="4649369"/>
            <a:ext cx="442398" cy="9902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38F611DE-3E13-74B9-8905-ACDA9AC95724}"/>
              </a:ext>
            </a:extLst>
          </p:cNvPr>
          <p:cNvCxnSpPr>
            <a:cxnSpLocks/>
            <a:stCxn id="74" idx="5"/>
            <a:endCxn id="89" idx="0"/>
          </p:cNvCxnSpPr>
          <p:nvPr/>
        </p:nvCxnSpPr>
        <p:spPr>
          <a:xfrm>
            <a:off x="5188976" y="4649369"/>
            <a:ext cx="385933" cy="9902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F9325425-005B-D3B0-88AB-4091398C348A}"/>
              </a:ext>
            </a:extLst>
          </p:cNvPr>
          <p:cNvCxnSpPr>
            <a:cxnSpLocks/>
            <a:stCxn id="83" idx="3"/>
            <a:endCxn id="90" idx="0"/>
          </p:cNvCxnSpPr>
          <p:nvPr/>
        </p:nvCxnSpPr>
        <p:spPr>
          <a:xfrm flipH="1">
            <a:off x="6284259" y="4646666"/>
            <a:ext cx="357035" cy="99291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8D6725BF-1896-DB89-900E-DBC85F921CE2}"/>
              </a:ext>
            </a:extLst>
          </p:cNvPr>
          <p:cNvCxnSpPr>
            <a:cxnSpLocks/>
            <a:stCxn id="83" idx="5"/>
            <a:endCxn id="91" idx="0"/>
          </p:cNvCxnSpPr>
          <p:nvPr/>
        </p:nvCxnSpPr>
        <p:spPr>
          <a:xfrm>
            <a:off x="6907532" y="4646666"/>
            <a:ext cx="471296" cy="99291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AC42779-A7A8-7703-49FA-E44504BAF1FA}"/>
              </a:ext>
            </a:extLst>
          </p:cNvPr>
          <p:cNvSpPr/>
          <p:nvPr/>
        </p:nvSpPr>
        <p:spPr>
          <a:xfrm>
            <a:off x="5367260" y="2972688"/>
            <a:ext cx="897609" cy="451362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25345FE-00DC-6077-074B-3E60755CF8E0}"/>
              </a:ext>
            </a:extLst>
          </p:cNvPr>
          <p:cNvSpPr/>
          <p:nvPr/>
        </p:nvSpPr>
        <p:spPr>
          <a:xfrm>
            <a:off x="4668599" y="4183880"/>
            <a:ext cx="2521970" cy="606897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DC08E84-4396-1AB8-2547-BE18E409ABCF}"/>
              </a:ext>
            </a:extLst>
          </p:cNvPr>
          <p:cNvSpPr/>
          <p:nvPr/>
        </p:nvSpPr>
        <p:spPr>
          <a:xfrm>
            <a:off x="4120956" y="5502873"/>
            <a:ext cx="3624549" cy="606897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5E848D-755F-6057-9B75-F5081BB7B354}"/>
              </a:ext>
            </a:extLst>
          </p:cNvPr>
          <p:cNvSpPr txBox="1"/>
          <p:nvPr/>
        </p:nvSpPr>
        <p:spPr>
          <a:xfrm>
            <a:off x="6272040" y="2953646"/>
            <a:ext cx="11785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 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FE505A6-0C47-60A8-8680-D2AB31E89B68}"/>
              </a:ext>
            </a:extLst>
          </p:cNvPr>
          <p:cNvSpPr txBox="1"/>
          <p:nvPr/>
        </p:nvSpPr>
        <p:spPr>
          <a:xfrm>
            <a:off x="7228910" y="4270148"/>
            <a:ext cx="11785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9740AB1-C3F2-D9A5-8331-6B215EBDDB2E}"/>
              </a:ext>
            </a:extLst>
          </p:cNvPr>
          <p:cNvSpPr txBox="1"/>
          <p:nvPr/>
        </p:nvSpPr>
        <p:spPr>
          <a:xfrm>
            <a:off x="7767021" y="5588094"/>
            <a:ext cx="11785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 2</a:t>
            </a:r>
          </a:p>
        </p:txBody>
      </p:sp>
    </p:spTree>
    <p:extLst>
      <p:ext uri="{BB962C8B-B14F-4D97-AF65-F5344CB8AC3E}">
        <p14:creationId xmlns:p14="http://schemas.microsoft.com/office/powerpoint/2010/main" val="2944313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74" grpId="0" animBg="1"/>
      <p:bldP spid="83" grpId="0" animBg="1"/>
      <p:bldP spid="88" grpId="0" animBg="1"/>
      <p:bldP spid="89" grpId="0" animBg="1"/>
      <p:bldP spid="90" grpId="0" animBg="1"/>
      <p:bldP spid="91" grpId="0" animBg="1"/>
      <p:bldP spid="4" grpId="0" animBg="1"/>
      <p:bldP spid="5" grpId="0" animBg="1"/>
      <p:bldP spid="6" grpId="0" animBg="1"/>
      <p:bldP spid="7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E04138-9333-BB2D-44BE-3B21A6F51A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2222F-AFCE-2794-ADAA-3ADF8BDB0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Complete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D981B19E-8D58-8A84-5813-4469082B895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13255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be a tree of degree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with height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We say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complete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if and only if every node at level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&lt;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−1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has degree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for nodes at level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−1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have children filling in left to right.</a:t>
                </a: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D981B19E-8D58-8A84-5813-4469082B895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1325563"/>
              </a:xfrm>
              <a:blipFill>
                <a:blip r:embed="rId3"/>
                <a:stretch>
                  <a:fillRect l="-1217" t="-7798" b="-64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BA19EC75-613D-8CB3-81F0-226CF35A08AD}"/>
                  </a:ext>
                </a:extLst>
              </p:cNvPr>
              <p:cNvSpPr/>
              <p:nvPr/>
            </p:nvSpPr>
            <p:spPr>
              <a:xfrm>
                <a:off x="5201085" y="3258221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BA19EC75-613D-8CB3-81F0-226CF35A08A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1085" y="3258221"/>
                <a:ext cx="376518" cy="376518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5B3F8400-46F6-C750-3589-8A5F6355F2AD}"/>
                  </a:ext>
                </a:extLst>
              </p:cNvPr>
              <p:cNvSpPr/>
              <p:nvPr/>
            </p:nvSpPr>
            <p:spPr>
              <a:xfrm>
                <a:off x="4377444" y="3949388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5B3F8400-46F6-C750-3589-8A5F6355F2A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7444" y="3949388"/>
                <a:ext cx="376518" cy="376518"/>
              </a:xfrm>
              <a:prstGeom prst="ellipse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5D61E886-6208-B336-40E9-285869B435E4}"/>
              </a:ext>
            </a:extLst>
          </p:cNvPr>
          <p:cNvCxnSpPr>
            <a:cxnSpLocks/>
            <a:stCxn id="73" idx="3"/>
            <a:endCxn id="74" idx="0"/>
          </p:cNvCxnSpPr>
          <p:nvPr/>
        </p:nvCxnSpPr>
        <p:spPr>
          <a:xfrm flipH="1">
            <a:off x="4565703" y="3579599"/>
            <a:ext cx="690522" cy="36978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3" name="Oval 82">
                <a:extLst>
                  <a:ext uri="{FF2B5EF4-FFF2-40B4-BE49-F238E27FC236}">
                    <a16:creationId xmlns:a16="http://schemas.microsoft.com/office/drawing/2014/main" id="{DBF37C99-9E59-8B58-4944-2C69CB2B07EC}"/>
                  </a:ext>
                </a:extLst>
              </p:cNvPr>
              <p:cNvSpPr/>
              <p:nvPr/>
            </p:nvSpPr>
            <p:spPr>
              <a:xfrm>
                <a:off x="6096000" y="3946685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83" name="Oval 82">
                <a:extLst>
                  <a:ext uri="{FF2B5EF4-FFF2-40B4-BE49-F238E27FC236}">
                    <a16:creationId xmlns:a16="http://schemas.microsoft.com/office/drawing/2014/main" id="{DBF37C99-9E59-8B58-4944-2C69CB2B07E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3946685"/>
                <a:ext cx="376518" cy="376518"/>
              </a:xfrm>
              <a:prstGeom prst="ellipse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D314EB99-5761-21F5-E04D-FF2A5E1ABBF8}"/>
              </a:ext>
            </a:extLst>
          </p:cNvPr>
          <p:cNvCxnSpPr>
            <a:cxnSpLocks/>
            <a:stCxn id="73" idx="5"/>
            <a:endCxn id="83" idx="0"/>
          </p:cNvCxnSpPr>
          <p:nvPr/>
        </p:nvCxnSpPr>
        <p:spPr>
          <a:xfrm>
            <a:off x="5522463" y="3579599"/>
            <a:ext cx="761796" cy="36708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E25CDF2C-C302-4A63-849D-D6122650AE16}"/>
                  </a:ext>
                </a:extLst>
              </p:cNvPr>
              <p:cNvSpPr/>
              <p:nvPr/>
            </p:nvSpPr>
            <p:spPr>
              <a:xfrm>
                <a:off x="3801927" y="4905308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E25CDF2C-C302-4A63-849D-D6122650AE1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1927" y="4905308"/>
                <a:ext cx="376518" cy="376518"/>
              </a:xfrm>
              <a:prstGeom prst="ellipse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D5A00D1F-467A-B143-CE52-E97570860350}"/>
                  </a:ext>
                </a:extLst>
              </p:cNvPr>
              <p:cNvSpPr/>
              <p:nvPr/>
            </p:nvSpPr>
            <p:spPr>
              <a:xfrm>
                <a:off x="4951742" y="4905308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D5A00D1F-467A-B143-CE52-E9757086035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1742" y="4905308"/>
                <a:ext cx="376518" cy="376518"/>
              </a:xfrm>
              <a:prstGeom prst="ellipse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115D5F86-E689-ECBC-E499-E1252650BDF5}"/>
                  </a:ext>
                </a:extLst>
              </p:cNvPr>
              <p:cNvSpPr/>
              <p:nvPr/>
            </p:nvSpPr>
            <p:spPr>
              <a:xfrm>
                <a:off x="5605846" y="4905308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115D5F86-E689-ECBC-E499-E1252650BDF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5846" y="4905308"/>
                <a:ext cx="376518" cy="376518"/>
              </a:xfrm>
              <a:prstGeom prst="ellipse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1" name="Oval 90">
                <a:extLst>
                  <a:ext uri="{FF2B5EF4-FFF2-40B4-BE49-F238E27FC236}">
                    <a16:creationId xmlns:a16="http://schemas.microsoft.com/office/drawing/2014/main" id="{EB210C3D-7F99-A719-1F98-A0F32D3A7697}"/>
                  </a:ext>
                </a:extLst>
              </p:cNvPr>
              <p:cNvSpPr/>
              <p:nvPr/>
            </p:nvSpPr>
            <p:spPr>
              <a:xfrm>
                <a:off x="6700415" y="4905308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7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91" name="Oval 90">
                <a:extLst>
                  <a:ext uri="{FF2B5EF4-FFF2-40B4-BE49-F238E27FC236}">
                    <a16:creationId xmlns:a16="http://schemas.microsoft.com/office/drawing/2014/main" id="{EB210C3D-7F99-A719-1F98-A0F32D3A769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0415" y="4905308"/>
                <a:ext cx="376518" cy="376518"/>
              </a:xfrm>
              <a:prstGeom prst="ellipse">
                <a:avLst/>
              </a:prstGeom>
              <a:blipFill>
                <a:blip r:embed="rId10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24EE6AE9-4C1A-0EB8-98B0-193546AE9FF5}"/>
              </a:ext>
            </a:extLst>
          </p:cNvPr>
          <p:cNvCxnSpPr>
            <a:cxnSpLocks/>
            <a:stCxn id="74" idx="3"/>
            <a:endCxn id="88" idx="0"/>
          </p:cNvCxnSpPr>
          <p:nvPr/>
        </p:nvCxnSpPr>
        <p:spPr>
          <a:xfrm flipH="1">
            <a:off x="3990186" y="4270766"/>
            <a:ext cx="442398" cy="63454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78A234BC-DCC2-4E5A-ABDC-4DC903C9FE8F}"/>
              </a:ext>
            </a:extLst>
          </p:cNvPr>
          <p:cNvCxnSpPr>
            <a:cxnSpLocks/>
            <a:stCxn id="74" idx="5"/>
            <a:endCxn id="89" idx="0"/>
          </p:cNvCxnSpPr>
          <p:nvPr/>
        </p:nvCxnSpPr>
        <p:spPr>
          <a:xfrm>
            <a:off x="4698822" y="4270766"/>
            <a:ext cx="441179" cy="63454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357FD724-69C9-263D-D84F-EEFF5FF721B8}"/>
              </a:ext>
            </a:extLst>
          </p:cNvPr>
          <p:cNvCxnSpPr>
            <a:cxnSpLocks/>
            <a:stCxn id="83" idx="3"/>
            <a:endCxn id="90" idx="0"/>
          </p:cNvCxnSpPr>
          <p:nvPr/>
        </p:nvCxnSpPr>
        <p:spPr>
          <a:xfrm flipH="1">
            <a:off x="5794105" y="4268063"/>
            <a:ext cx="357035" cy="63724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8ADF8237-DC5E-EF57-88C4-394D13092D21}"/>
              </a:ext>
            </a:extLst>
          </p:cNvPr>
          <p:cNvCxnSpPr>
            <a:cxnSpLocks/>
            <a:stCxn id="83" idx="5"/>
            <a:endCxn id="91" idx="0"/>
          </p:cNvCxnSpPr>
          <p:nvPr/>
        </p:nvCxnSpPr>
        <p:spPr>
          <a:xfrm>
            <a:off x="6417378" y="4268063"/>
            <a:ext cx="471296" cy="63724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9F7D84F-70EB-66F2-4C7B-86C0F053B1FB}"/>
              </a:ext>
            </a:extLst>
          </p:cNvPr>
          <p:cNvSpPr/>
          <p:nvPr/>
        </p:nvSpPr>
        <p:spPr>
          <a:xfrm>
            <a:off x="4936954" y="3217209"/>
            <a:ext cx="897609" cy="451362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74347F7-661B-0A94-3636-7652F9658FD7}"/>
              </a:ext>
            </a:extLst>
          </p:cNvPr>
          <p:cNvSpPr/>
          <p:nvPr/>
        </p:nvSpPr>
        <p:spPr>
          <a:xfrm>
            <a:off x="4178445" y="3805277"/>
            <a:ext cx="2521970" cy="606897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7DE4FFF-D3E1-8443-83CA-AA36526AA2C4}"/>
              </a:ext>
            </a:extLst>
          </p:cNvPr>
          <p:cNvSpPr/>
          <p:nvPr/>
        </p:nvSpPr>
        <p:spPr>
          <a:xfrm>
            <a:off x="3630802" y="4768602"/>
            <a:ext cx="3624549" cy="606897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4FD1127-1AC1-6B61-12E2-487E66E8368E}"/>
              </a:ext>
            </a:extLst>
          </p:cNvPr>
          <p:cNvSpPr txBox="1"/>
          <p:nvPr/>
        </p:nvSpPr>
        <p:spPr>
          <a:xfrm>
            <a:off x="5841734" y="3198167"/>
            <a:ext cx="11785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 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725B750-834B-B42C-F363-07E59E253714}"/>
              </a:ext>
            </a:extLst>
          </p:cNvPr>
          <p:cNvSpPr txBox="1"/>
          <p:nvPr/>
        </p:nvSpPr>
        <p:spPr>
          <a:xfrm>
            <a:off x="6738756" y="3891545"/>
            <a:ext cx="11785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A1C2613-3A5C-AD5B-C5DE-777AD86C38A0}"/>
              </a:ext>
            </a:extLst>
          </p:cNvPr>
          <p:cNvSpPr txBox="1"/>
          <p:nvPr/>
        </p:nvSpPr>
        <p:spPr>
          <a:xfrm>
            <a:off x="7276867" y="4853823"/>
            <a:ext cx="11785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 2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FFDC2898-3602-C2D0-38FA-1456897C9886}"/>
              </a:ext>
            </a:extLst>
          </p:cNvPr>
          <p:cNvCxnSpPr>
            <a:cxnSpLocks/>
            <a:stCxn id="88" idx="3"/>
            <a:endCxn id="33" idx="0"/>
          </p:cNvCxnSpPr>
          <p:nvPr/>
        </p:nvCxnSpPr>
        <p:spPr>
          <a:xfrm flipH="1">
            <a:off x="3491340" y="5226686"/>
            <a:ext cx="365727" cy="5642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912F87DA-4D9D-FB29-E77B-3A4884E7723A}"/>
              </a:ext>
            </a:extLst>
          </p:cNvPr>
          <p:cNvCxnSpPr>
            <a:cxnSpLocks/>
            <a:stCxn id="88" idx="5"/>
            <a:endCxn id="35" idx="0"/>
          </p:cNvCxnSpPr>
          <p:nvPr/>
        </p:nvCxnSpPr>
        <p:spPr>
          <a:xfrm>
            <a:off x="4123305" y="5226686"/>
            <a:ext cx="171885" cy="5642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70791CDE-E2D6-F148-23E2-939DC9EB49C4}"/>
              </a:ext>
            </a:extLst>
          </p:cNvPr>
          <p:cNvCxnSpPr>
            <a:cxnSpLocks/>
            <a:stCxn id="89" idx="3"/>
            <a:endCxn id="38" idx="0"/>
          </p:cNvCxnSpPr>
          <p:nvPr/>
        </p:nvCxnSpPr>
        <p:spPr>
          <a:xfrm flipH="1">
            <a:off x="4799542" y="5226686"/>
            <a:ext cx="207340" cy="5644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B80C7F27-82D3-AC50-E683-962242EDB582}"/>
                  </a:ext>
                </a:extLst>
              </p:cNvPr>
              <p:cNvSpPr/>
              <p:nvPr/>
            </p:nvSpPr>
            <p:spPr>
              <a:xfrm>
                <a:off x="3303081" y="5790891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8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B80C7F27-82D3-AC50-E683-962242EDB58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3081" y="5790891"/>
                <a:ext cx="376518" cy="376518"/>
              </a:xfrm>
              <a:prstGeom prst="ellipse">
                <a:avLst/>
              </a:prstGeom>
              <a:blipFill>
                <a:blip r:embed="rId11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073B4572-2A43-F204-FFA1-33F45F546991}"/>
                  </a:ext>
                </a:extLst>
              </p:cNvPr>
              <p:cNvSpPr/>
              <p:nvPr/>
            </p:nvSpPr>
            <p:spPr>
              <a:xfrm>
                <a:off x="4106931" y="5790891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9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073B4572-2A43-F204-FFA1-33F45F54699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6931" y="5790891"/>
                <a:ext cx="376518" cy="376518"/>
              </a:xfrm>
              <a:prstGeom prst="ellipse">
                <a:avLst/>
              </a:prstGeom>
              <a:blipFill>
                <a:blip r:embed="rId1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41041968-A15A-49C1-9F04-97289E2EDEBF}"/>
                  </a:ext>
                </a:extLst>
              </p:cNvPr>
              <p:cNvSpPr/>
              <p:nvPr/>
            </p:nvSpPr>
            <p:spPr>
              <a:xfrm>
                <a:off x="4611283" y="5791094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41041968-A15A-49C1-9F04-97289E2EDEB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1283" y="5791094"/>
                <a:ext cx="376518" cy="376518"/>
              </a:xfrm>
              <a:prstGeom prst="ellipse">
                <a:avLst/>
              </a:prstGeom>
              <a:blipFill>
                <a:blip r:embed="rId13"/>
                <a:stretch>
                  <a:fillRect l="-9231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EBECBD21-4ABF-7A2D-D36F-9827B53273B7}"/>
              </a:ext>
            </a:extLst>
          </p:cNvPr>
          <p:cNvSpPr/>
          <p:nvPr/>
        </p:nvSpPr>
        <p:spPr>
          <a:xfrm>
            <a:off x="3124679" y="5632193"/>
            <a:ext cx="4448705" cy="606897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FEFB2B2-1618-2C78-3C4E-B16655B46E8B}"/>
              </a:ext>
            </a:extLst>
          </p:cNvPr>
          <p:cNvSpPr txBox="1"/>
          <p:nvPr/>
        </p:nvSpPr>
        <p:spPr>
          <a:xfrm>
            <a:off x="7589758" y="5704808"/>
            <a:ext cx="11785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 3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7409ACF-2493-9947-8AEB-AFA4B93FFCE0}"/>
              </a:ext>
            </a:extLst>
          </p:cNvPr>
          <p:cNvSpPr txBox="1"/>
          <p:nvPr/>
        </p:nvSpPr>
        <p:spPr>
          <a:xfrm>
            <a:off x="8265444" y="3656442"/>
            <a:ext cx="73958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i="0" dirty="0">
                <a:solidFill>
                  <a:schemeClr val="accent6"/>
                </a:solidFill>
                <a:effectLst/>
                <a:latin typeface="Google Sans"/>
              </a:rPr>
              <a:t>✔</a:t>
            </a:r>
            <a:endParaRPr lang="en-US" sz="4800" b="1" dirty="0">
              <a:solidFill>
                <a:schemeClr val="accent6"/>
              </a:solidFill>
            </a:endParaRP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99314CFF-445E-7DC6-2832-92B03CF302C7}"/>
              </a:ext>
            </a:extLst>
          </p:cNvPr>
          <p:cNvCxnSpPr>
            <a:cxnSpLocks/>
            <a:stCxn id="90" idx="5"/>
            <a:endCxn id="47" idx="0"/>
          </p:cNvCxnSpPr>
          <p:nvPr/>
        </p:nvCxnSpPr>
        <p:spPr>
          <a:xfrm>
            <a:off x="5927224" y="5226686"/>
            <a:ext cx="272086" cy="5642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id="{711BD5D1-F9A7-2F6A-814E-32F432E2E94C}"/>
                  </a:ext>
                </a:extLst>
              </p:cNvPr>
              <p:cNvSpPr/>
              <p:nvPr/>
            </p:nvSpPr>
            <p:spPr>
              <a:xfrm>
                <a:off x="6011051" y="5790891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id="{711BD5D1-F9A7-2F6A-814E-32F432E2E94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1051" y="5790891"/>
                <a:ext cx="376518" cy="376518"/>
              </a:xfrm>
              <a:prstGeom prst="ellipse">
                <a:avLst/>
              </a:prstGeom>
              <a:blipFill>
                <a:blip r:embed="rId14"/>
                <a:stretch>
                  <a:fillRect l="-9231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TextBox 49">
            <a:extLst>
              <a:ext uri="{FF2B5EF4-FFF2-40B4-BE49-F238E27FC236}">
                <a16:creationId xmlns:a16="http://schemas.microsoft.com/office/drawing/2014/main" id="{D8399CFF-9E38-BA2F-F6CE-263CAF46F292}"/>
              </a:ext>
            </a:extLst>
          </p:cNvPr>
          <p:cNvSpPr txBox="1"/>
          <p:nvPr/>
        </p:nvSpPr>
        <p:spPr>
          <a:xfrm>
            <a:off x="8282449" y="3687219"/>
            <a:ext cx="79830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✘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2401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74" grpId="0" animBg="1"/>
      <p:bldP spid="83" grpId="0" animBg="1"/>
      <p:bldP spid="88" grpId="0" animBg="1"/>
      <p:bldP spid="89" grpId="0" animBg="1"/>
      <p:bldP spid="90" grpId="0" animBg="1"/>
      <p:bldP spid="91" grpId="0" animBg="1"/>
      <p:bldP spid="4" grpId="0" animBg="1"/>
      <p:bldP spid="5" grpId="0" animBg="1"/>
      <p:bldP spid="6" grpId="0" animBg="1"/>
      <p:bldP spid="7" grpId="0"/>
      <p:bldP spid="8" grpId="0"/>
      <p:bldP spid="9" grpId="0"/>
      <p:bldP spid="33" grpId="0" animBg="1"/>
      <p:bldP spid="35" grpId="0" animBg="1"/>
      <p:bldP spid="38" grpId="0" animBg="1"/>
      <p:bldP spid="38" grpId="1" animBg="1"/>
      <p:bldP spid="43" grpId="0" animBg="1"/>
      <p:bldP spid="44" grpId="0"/>
      <p:bldP spid="45" grpId="0"/>
      <p:bldP spid="45" grpId="1"/>
      <p:bldP spid="47" grpId="0" animBg="1"/>
      <p:bldP spid="5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21845A-5EBB-A672-1E01-15BB2C4B9C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9957D-D5CD-BE83-4862-D383CFB3A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Full or Perfect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BC882DF1-EFB2-EF0F-55E1-D5F6382AA7A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1825625"/>
                <a:ext cx="10640209" cy="96710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be a tree of degree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with height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We say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full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or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perfect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if and only if every node at level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&lt;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has degree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BC882DF1-EFB2-EF0F-55E1-D5F6382AA7A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825625"/>
                <a:ext cx="10640209" cy="967107"/>
              </a:xfrm>
              <a:blipFill>
                <a:blip r:embed="rId3"/>
                <a:stretch>
                  <a:fillRect l="-1145" t="-10692" r="-802" b="-62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47551500-1920-CDC8-EAEC-09E9E3DBE3F8}"/>
                  </a:ext>
                </a:extLst>
              </p:cNvPr>
              <p:cNvSpPr/>
              <p:nvPr/>
            </p:nvSpPr>
            <p:spPr>
              <a:xfrm>
                <a:off x="5201085" y="3258221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47551500-1920-CDC8-EAEC-09E9E3DBE3F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1085" y="3258221"/>
                <a:ext cx="376518" cy="376518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13C10B8D-FD5E-D7EB-088D-C64310C19469}"/>
                  </a:ext>
                </a:extLst>
              </p:cNvPr>
              <p:cNvSpPr/>
              <p:nvPr/>
            </p:nvSpPr>
            <p:spPr>
              <a:xfrm>
                <a:off x="4377444" y="3949388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13C10B8D-FD5E-D7EB-088D-C64310C1946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7444" y="3949388"/>
                <a:ext cx="376518" cy="376518"/>
              </a:xfrm>
              <a:prstGeom prst="ellipse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C3954ADC-0796-FB19-F587-7F2E23AEFCA8}"/>
              </a:ext>
            </a:extLst>
          </p:cNvPr>
          <p:cNvCxnSpPr>
            <a:cxnSpLocks/>
            <a:stCxn id="73" idx="3"/>
            <a:endCxn id="74" idx="0"/>
          </p:cNvCxnSpPr>
          <p:nvPr/>
        </p:nvCxnSpPr>
        <p:spPr>
          <a:xfrm flipH="1">
            <a:off x="4565703" y="3579599"/>
            <a:ext cx="690522" cy="36978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3" name="Oval 82">
                <a:extLst>
                  <a:ext uri="{FF2B5EF4-FFF2-40B4-BE49-F238E27FC236}">
                    <a16:creationId xmlns:a16="http://schemas.microsoft.com/office/drawing/2014/main" id="{065C9368-B0A7-970B-FD23-B64010571786}"/>
                  </a:ext>
                </a:extLst>
              </p:cNvPr>
              <p:cNvSpPr/>
              <p:nvPr/>
            </p:nvSpPr>
            <p:spPr>
              <a:xfrm>
                <a:off x="6096000" y="3946685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83" name="Oval 82">
                <a:extLst>
                  <a:ext uri="{FF2B5EF4-FFF2-40B4-BE49-F238E27FC236}">
                    <a16:creationId xmlns:a16="http://schemas.microsoft.com/office/drawing/2014/main" id="{065C9368-B0A7-970B-FD23-B6401057178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3946685"/>
                <a:ext cx="376518" cy="376518"/>
              </a:xfrm>
              <a:prstGeom prst="ellipse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B9CAE687-47BA-E89A-4DA3-3A12E591415C}"/>
              </a:ext>
            </a:extLst>
          </p:cNvPr>
          <p:cNvCxnSpPr>
            <a:cxnSpLocks/>
            <a:stCxn id="73" idx="5"/>
            <a:endCxn id="83" idx="0"/>
          </p:cNvCxnSpPr>
          <p:nvPr/>
        </p:nvCxnSpPr>
        <p:spPr>
          <a:xfrm>
            <a:off x="5522463" y="3579599"/>
            <a:ext cx="761796" cy="36708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6C73B5B5-0095-E535-BFD9-84571AA802AB}"/>
                  </a:ext>
                </a:extLst>
              </p:cNvPr>
              <p:cNvSpPr/>
              <p:nvPr/>
            </p:nvSpPr>
            <p:spPr>
              <a:xfrm>
                <a:off x="3801927" y="4905308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6C73B5B5-0095-E535-BFD9-84571AA802A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1927" y="4905308"/>
                <a:ext cx="376518" cy="376518"/>
              </a:xfrm>
              <a:prstGeom prst="ellipse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68D116C2-FBF7-895B-F65D-26A773AC9C32}"/>
                  </a:ext>
                </a:extLst>
              </p:cNvPr>
              <p:cNvSpPr/>
              <p:nvPr/>
            </p:nvSpPr>
            <p:spPr>
              <a:xfrm>
                <a:off x="4951742" y="4905308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68D116C2-FBF7-895B-F65D-26A773AC9C3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1742" y="4905308"/>
                <a:ext cx="376518" cy="376518"/>
              </a:xfrm>
              <a:prstGeom prst="ellipse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C0659203-9536-484D-0493-E04EA615CDBF}"/>
                  </a:ext>
                </a:extLst>
              </p:cNvPr>
              <p:cNvSpPr/>
              <p:nvPr/>
            </p:nvSpPr>
            <p:spPr>
              <a:xfrm>
                <a:off x="5605846" y="4905308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C0659203-9536-484D-0493-E04EA615CDB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5846" y="4905308"/>
                <a:ext cx="376518" cy="376518"/>
              </a:xfrm>
              <a:prstGeom prst="ellipse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1" name="Oval 90">
                <a:extLst>
                  <a:ext uri="{FF2B5EF4-FFF2-40B4-BE49-F238E27FC236}">
                    <a16:creationId xmlns:a16="http://schemas.microsoft.com/office/drawing/2014/main" id="{4A65429A-6BB2-A5E5-4EE6-409ACD0D9D35}"/>
                  </a:ext>
                </a:extLst>
              </p:cNvPr>
              <p:cNvSpPr/>
              <p:nvPr/>
            </p:nvSpPr>
            <p:spPr>
              <a:xfrm>
                <a:off x="6700415" y="4905308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7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91" name="Oval 90">
                <a:extLst>
                  <a:ext uri="{FF2B5EF4-FFF2-40B4-BE49-F238E27FC236}">
                    <a16:creationId xmlns:a16="http://schemas.microsoft.com/office/drawing/2014/main" id="{4A65429A-6BB2-A5E5-4EE6-409ACD0D9D3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0415" y="4905308"/>
                <a:ext cx="376518" cy="376518"/>
              </a:xfrm>
              <a:prstGeom prst="ellipse">
                <a:avLst/>
              </a:prstGeom>
              <a:blipFill>
                <a:blip r:embed="rId10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2CB1AD5F-CF15-21E1-53D9-62471A5021F9}"/>
              </a:ext>
            </a:extLst>
          </p:cNvPr>
          <p:cNvCxnSpPr>
            <a:cxnSpLocks/>
            <a:stCxn id="74" idx="3"/>
            <a:endCxn id="88" idx="0"/>
          </p:cNvCxnSpPr>
          <p:nvPr/>
        </p:nvCxnSpPr>
        <p:spPr>
          <a:xfrm flipH="1">
            <a:off x="3990186" y="4270766"/>
            <a:ext cx="442398" cy="63454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E62BC200-A363-88BD-2EA1-123CB8487585}"/>
              </a:ext>
            </a:extLst>
          </p:cNvPr>
          <p:cNvCxnSpPr>
            <a:cxnSpLocks/>
            <a:stCxn id="74" idx="5"/>
            <a:endCxn id="89" idx="0"/>
          </p:cNvCxnSpPr>
          <p:nvPr/>
        </p:nvCxnSpPr>
        <p:spPr>
          <a:xfrm>
            <a:off x="4698822" y="4270766"/>
            <a:ext cx="441179" cy="63454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B2532DCD-8C88-C727-0421-F08CE51479C3}"/>
              </a:ext>
            </a:extLst>
          </p:cNvPr>
          <p:cNvCxnSpPr>
            <a:cxnSpLocks/>
            <a:stCxn id="83" idx="3"/>
            <a:endCxn id="90" idx="0"/>
          </p:cNvCxnSpPr>
          <p:nvPr/>
        </p:nvCxnSpPr>
        <p:spPr>
          <a:xfrm flipH="1">
            <a:off x="5794105" y="4268063"/>
            <a:ext cx="357035" cy="63724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71100B25-1417-8C50-9113-CF6F6B581B09}"/>
              </a:ext>
            </a:extLst>
          </p:cNvPr>
          <p:cNvCxnSpPr>
            <a:cxnSpLocks/>
            <a:stCxn id="83" idx="5"/>
            <a:endCxn id="91" idx="0"/>
          </p:cNvCxnSpPr>
          <p:nvPr/>
        </p:nvCxnSpPr>
        <p:spPr>
          <a:xfrm>
            <a:off x="6417378" y="4268063"/>
            <a:ext cx="471296" cy="63724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1769F64-7042-7313-1A7F-328326A721DF}"/>
              </a:ext>
            </a:extLst>
          </p:cNvPr>
          <p:cNvSpPr/>
          <p:nvPr/>
        </p:nvSpPr>
        <p:spPr>
          <a:xfrm>
            <a:off x="4936954" y="3217209"/>
            <a:ext cx="897609" cy="451362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FDE16084-8337-2EB3-00C2-21D396A715F5}"/>
              </a:ext>
            </a:extLst>
          </p:cNvPr>
          <p:cNvSpPr/>
          <p:nvPr/>
        </p:nvSpPr>
        <p:spPr>
          <a:xfrm>
            <a:off x="4178445" y="3805277"/>
            <a:ext cx="2521970" cy="606897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1830373-D952-9F22-2816-EAA3F7B50ADD}"/>
              </a:ext>
            </a:extLst>
          </p:cNvPr>
          <p:cNvSpPr/>
          <p:nvPr/>
        </p:nvSpPr>
        <p:spPr>
          <a:xfrm>
            <a:off x="3630802" y="4768602"/>
            <a:ext cx="3624549" cy="606897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EABF02-2F9E-0CE2-7413-0140EEF75761}"/>
              </a:ext>
            </a:extLst>
          </p:cNvPr>
          <p:cNvSpPr txBox="1"/>
          <p:nvPr/>
        </p:nvSpPr>
        <p:spPr>
          <a:xfrm>
            <a:off x="5841734" y="3198167"/>
            <a:ext cx="11785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 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DE89B75-C339-3E01-76A7-FB392FD3CC7F}"/>
              </a:ext>
            </a:extLst>
          </p:cNvPr>
          <p:cNvSpPr txBox="1"/>
          <p:nvPr/>
        </p:nvSpPr>
        <p:spPr>
          <a:xfrm>
            <a:off x="6738756" y="3891545"/>
            <a:ext cx="11785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1790C3C-8E60-A73D-1978-5FB5F296EF27}"/>
              </a:ext>
            </a:extLst>
          </p:cNvPr>
          <p:cNvSpPr txBox="1"/>
          <p:nvPr/>
        </p:nvSpPr>
        <p:spPr>
          <a:xfrm>
            <a:off x="7276867" y="4853823"/>
            <a:ext cx="11785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 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C58DFD6-9552-847A-BC1C-0224B7F9291F}"/>
              </a:ext>
            </a:extLst>
          </p:cNvPr>
          <p:cNvSpPr txBox="1"/>
          <p:nvPr/>
        </p:nvSpPr>
        <p:spPr>
          <a:xfrm>
            <a:off x="8265444" y="3656442"/>
            <a:ext cx="73958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i="0" dirty="0">
                <a:solidFill>
                  <a:schemeClr val="accent6"/>
                </a:solidFill>
                <a:effectLst/>
                <a:latin typeface="Google Sans"/>
              </a:rPr>
              <a:t>✔</a:t>
            </a:r>
            <a:endParaRPr lang="en-US" sz="4800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9457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74" grpId="0" animBg="1"/>
      <p:bldP spid="83" grpId="0" animBg="1"/>
      <p:bldP spid="88" grpId="0" animBg="1"/>
      <p:bldP spid="89" grpId="0" animBg="1"/>
      <p:bldP spid="90" grpId="0" animBg="1"/>
      <p:bldP spid="91" grpId="0" animBg="1"/>
      <p:bldP spid="4" grpId="0" animBg="1"/>
      <p:bldP spid="5" grpId="0" animBg="1"/>
      <p:bldP spid="6" grpId="0" animBg="1"/>
      <p:bldP spid="7" grpId="0"/>
      <p:bldP spid="8" grpId="0"/>
      <p:bldP spid="9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2082E9-2ADC-EF1C-759C-34FCCCA844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7FDA6-C908-0BBD-2075-F152DBDA4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Binary Search Tree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D65DEEFF-CC06-83A5-CE9A-474DFBF4527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1825625"/>
                <a:ext cx="10640209" cy="165052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be a binary tree whose nodes belong to a totally ordered set. We say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binary search tree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if and only if for each node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greater than any node in its left subtree and less than any node of its right subtree.</a:t>
                </a: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D65DEEFF-CC06-83A5-CE9A-474DFBF452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825625"/>
                <a:ext cx="10640209" cy="1650528"/>
              </a:xfrm>
              <a:blipFill>
                <a:blip r:embed="rId3"/>
                <a:stretch>
                  <a:fillRect l="-1145" t="-6273" r="-1661" b="-88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7CC0AB19-A04C-1FB1-35CF-DC9153918DAD}"/>
                  </a:ext>
                </a:extLst>
              </p:cNvPr>
              <p:cNvSpPr/>
              <p:nvPr/>
            </p:nvSpPr>
            <p:spPr>
              <a:xfrm>
                <a:off x="5190327" y="3914438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7CC0AB19-A04C-1FB1-35CF-DC9153918DA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0327" y="3914438"/>
                <a:ext cx="376518" cy="376518"/>
              </a:xfrm>
              <a:prstGeom prst="ellipse">
                <a:avLst/>
              </a:prstGeom>
              <a:blipFill>
                <a:blip r:embed="rId4"/>
                <a:stretch>
                  <a:fillRect l="-9231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ADC905BD-CC7C-2E4E-62D5-20079BC305CB}"/>
                  </a:ext>
                </a:extLst>
              </p:cNvPr>
              <p:cNvSpPr/>
              <p:nvPr/>
            </p:nvSpPr>
            <p:spPr>
              <a:xfrm>
                <a:off x="4366686" y="4605605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ADC905BD-CC7C-2E4E-62D5-20079BC305C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6686" y="4605605"/>
                <a:ext cx="376518" cy="376518"/>
              </a:xfrm>
              <a:prstGeom prst="ellipse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3" name="Oval 82">
                <a:extLst>
                  <a:ext uri="{FF2B5EF4-FFF2-40B4-BE49-F238E27FC236}">
                    <a16:creationId xmlns:a16="http://schemas.microsoft.com/office/drawing/2014/main" id="{19F42E82-3945-9111-F2A7-4EA6116FF93A}"/>
                  </a:ext>
                </a:extLst>
              </p:cNvPr>
              <p:cNvSpPr/>
              <p:nvPr/>
            </p:nvSpPr>
            <p:spPr>
              <a:xfrm>
                <a:off x="6085242" y="4602902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15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83" name="Oval 82">
                <a:extLst>
                  <a:ext uri="{FF2B5EF4-FFF2-40B4-BE49-F238E27FC236}">
                    <a16:creationId xmlns:a16="http://schemas.microsoft.com/office/drawing/2014/main" id="{19F42E82-3945-9111-F2A7-4EA6116FF93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5242" y="4602902"/>
                <a:ext cx="376518" cy="376518"/>
              </a:xfrm>
              <a:prstGeom prst="ellipse">
                <a:avLst/>
              </a:prstGeom>
              <a:blipFill>
                <a:blip r:embed="rId6"/>
                <a:stretch>
                  <a:fillRect l="-9231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F1177901-51B7-FA8D-C701-5048A814222C}"/>
              </a:ext>
            </a:extLst>
          </p:cNvPr>
          <p:cNvCxnSpPr>
            <a:cxnSpLocks/>
            <a:stCxn id="73" idx="5"/>
            <a:endCxn id="83" idx="0"/>
          </p:cNvCxnSpPr>
          <p:nvPr/>
        </p:nvCxnSpPr>
        <p:spPr>
          <a:xfrm>
            <a:off x="5511705" y="4235816"/>
            <a:ext cx="761796" cy="36708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02AA7702-C234-68F5-25E6-216B160819A7}"/>
                  </a:ext>
                </a:extLst>
              </p:cNvPr>
              <p:cNvSpPr/>
              <p:nvPr/>
            </p:nvSpPr>
            <p:spPr>
              <a:xfrm>
                <a:off x="3791169" y="5561525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02AA7702-C234-68F5-25E6-216B160819A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1169" y="5561525"/>
                <a:ext cx="376518" cy="376518"/>
              </a:xfrm>
              <a:prstGeom prst="ellipse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08ED63A5-18C4-9E2F-69D4-A9CE31828DFA}"/>
                  </a:ext>
                </a:extLst>
              </p:cNvPr>
              <p:cNvSpPr/>
              <p:nvPr/>
            </p:nvSpPr>
            <p:spPr>
              <a:xfrm>
                <a:off x="4940984" y="5561525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7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08ED63A5-18C4-9E2F-69D4-A9CE31828DF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0984" y="5561525"/>
                <a:ext cx="376518" cy="376518"/>
              </a:xfrm>
              <a:prstGeom prst="ellipse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CD13834A-3964-9412-D7B4-5721C534A1EE}"/>
                  </a:ext>
                </a:extLst>
              </p:cNvPr>
              <p:cNvSpPr/>
              <p:nvPr/>
            </p:nvSpPr>
            <p:spPr>
              <a:xfrm>
                <a:off x="5595088" y="5561525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12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CD13834A-3964-9412-D7B4-5721C534A1E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5088" y="5561525"/>
                <a:ext cx="376518" cy="376518"/>
              </a:xfrm>
              <a:prstGeom prst="ellipse">
                <a:avLst/>
              </a:prstGeom>
              <a:blipFill>
                <a:blip r:embed="rId9"/>
                <a:stretch>
                  <a:fillRect l="-9231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1" name="Oval 90">
                <a:extLst>
                  <a:ext uri="{FF2B5EF4-FFF2-40B4-BE49-F238E27FC236}">
                    <a16:creationId xmlns:a16="http://schemas.microsoft.com/office/drawing/2014/main" id="{17BC5EE4-5F4F-A271-CEDE-47D1D0B6403E}"/>
                  </a:ext>
                </a:extLst>
              </p:cNvPr>
              <p:cNvSpPr/>
              <p:nvPr/>
            </p:nvSpPr>
            <p:spPr>
              <a:xfrm>
                <a:off x="6689657" y="5561525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7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91" name="Oval 90">
                <a:extLst>
                  <a:ext uri="{FF2B5EF4-FFF2-40B4-BE49-F238E27FC236}">
                    <a16:creationId xmlns:a16="http://schemas.microsoft.com/office/drawing/2014/main" id="{17BC5EE4-5F4F-A271-CEDE-47D1D0B6403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9657" y="5561525"/>
                <a:ext cx="376518" cy="376518"/>
              </a:xfrm>
              <a:prstGeom prst="ellipse">
                <a:avLst/>
              </a:prstGeom>
              <a:blipFill>
                <a:blip r:embed="rId10"/>
                <a:stretch>
                  <a:fillRect l="-9231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E35A735E-0B74-D308-5917-8B752C322B99}"/>
              </a:ext>
            </a:extLst>
          </p:cNvPr>
          <p:cNvCxnSpPr>
            <a:cxnSpLocks/>
            <a:stCxn id="74" idx="3"/>
            <a:endCxn id="88" idx="0"/>
          </p:cNvCxnSpPr>
          <p:nvPr/>
        </p:nvCxnSpPr>
        <p:spPr>
          <a:xfrm flipH="1">
            <a:off x="3979428" y="4926983"/>
            <a:ext cx="442398" cy="63454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C72E9417-F82D-5D0E-CDF2-C04D81D891C0}"/>
              </a:ext>
            </a:extLst>
          </p:cNvPr>
          <p:cNvCxnSpPr>
            <a:cxnSpLocks/>
            <a:stCxn id="83" idx="3"/>
            <a:endCxn id="90" idx="0"/>
          </p:cNvCxnSpPr>
          <p:nvPr/>
        </p:nvCxnSpPr>
        <p:spPr>
          <a:xfrm flipH="1">
            <a:off x="5783347" y="4924280"/>
            <a:ext cx="357035" cy="63724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CDB6B665-030B-8BC0-41C4-B9B9E40713CC}"/>
              </a:ext>
            </a:extLst>
          </p:cNvPr>
          <p:cNvCxnSpPr>
            <a:cxnSpLocks/>
            <a:stCxn id="83" idx="5"/>
            <a:endCxn id="91" idx="0"/>
          </p:cNvCxnSpPr>
          <p:nvPr/>
        </p:nvCxnSpPr>
        <p:spPr>
          <a:xfrm>
            <a:off x="6406620" y="4924280"/>
            <a:ext cx="471296" cy="63724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653BA86-A78B-0926-21D6-0D50D995BADF}"/>
                  </a:ext>
                </a:extLst>
              </p:cNvPr>
              <p:cNvSpPr txBox="1"/>
              <p:nvPr/>
            </p:nvSpPr>
            <p:spPr>
              <a:xfrm>
                <a:off x="7527878" y="3964841"/>
                <a:ext cx="160140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400" dirty="0">
                    <a:solidFill>
                      <a:schemeClr val="accent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Contains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653BA86-A78B-0926-21D6-0D50D995BA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7878" y="3964841"/>
                <a:ext cx="1601400" cy="369332"/>
              </a:xfrm>
              <a:prstGeom prst="rect">
                <a:avLst/>
              </a:prstGeom>
              <a:blipFill>
                <a:blip r:embed="rId11"/>
                <a:stretch>
                  <a:fillRect l="-11787" t="-26230" r="-5323" b="-475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23CDC82-22DC-5BE8-D760-99DF6508FEE3}"/>
              </a:ext>
            </a:extLst>
          </p:cNvPr>
          <p:cNvCxnSpPr>
            <a:cxnSpLocks/>
          </p:cNvCxnSpPr>
          <p:nvPr/>
        </p:nvCxnSpPr>
        <p:spPr>
          <a:xfrm flipH="1">
            <a:off x="4554945" y="4235816"/>
            <a:ext cx="690522" cy="36978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BC7485C-3F26-C804-96D3-BE451941108C}"/>
              </a:ext>
            </a:extLst>
          </p:cNvPr>
          <p:cNvCxnSpPr>
            <a:cxnSpLocks/>
          </p:cNvCxnSpPr>
          <p:nvPr/>
        </p:nvCxnSpPr>
        <p:spPr>
          <a:xfrm>
            <a:off x="4688064" y="4926983"/>
            <a:ext cx="441179" cy="63454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635912C8-D3FC-B39A-BA7F-3AEFB908D57E}"/>
              </a:ext>
            </a:extLst>
          </p:cNvPr>
          <p:cNvCxnSpPr>
            <a:cxnSpLocks/>
          </p:cNvCxnSpPr>
          <p:nvPr/>
        </p:nvCxnSpPr>
        <p:spPr>
          <a:xfrm flipH="1">
            <a:off x="4548913" y="4240500"/>
            <a:ext cx="690522" cy="369789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5EB25F5-8B7C-8515-3C00-CC6D2C4A5DB0}"/>
              </a:ext>
            </a:extLst>
          </p:cNvPr>
          <p:cNvCxnSpPr>
            <a:cxnSpLocks/>
          </p:cNvCxnSpPr>
          <p:nvPr/>
        </p:nvCxnSpPr>
        <p:spPr>
          <a:xfrm>
            <a:off x="4692790" y="4942425"/>
            <a:ext cx="441179" cy="634542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462B5436-B33B-18DE-9B3F-B402DFDCDE8A}"/>
              </a:ext>
            </a:extLst>
          </p:cNvPr>
          <p:cNvSpPr txBox="1"/>
          <p:nvPr/>
        </p:nvSpPr>
        <p:spPr>
          <a:xfrm>
            <a:off x="9065480" y="3749397"/>
            <a:ext cx="79830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✘</a:t>
            </a:r>
            <a:endParaRPr lang="en-US" sz="44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17028BE-51E5-0A39-81F7-8287FE83FABD}"/>
                  </a:ext>
                </a:extLst>
              </p:cNvPr>
              <p:cNvSpPr txBox="1"/>
              <p:nvPr/>
            </p:nvSpPr>
            <p:spPr>
              <a:xfrm>
                <a:off x="7482420" y="4757759"/>
                <a:ext cx="177131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400" dirty="0">
                    <a:solidFill>
                      <a:schemeClr val="accent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Contains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12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17028BE-51E5-0A39-81F7-8287FE83FA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2420" y="4757759"/>
                <a:ext cx="1771319" cy="369332"/>
              </a:xfrm>
              <a:prstGeom prst="rect">
                <a:avLst/>
              </a:prstGeom>
              <a:blipFill>
                <a:blip r:embed="rId12"/>
                <a:stretch>
                  <a:fillRect l="-10309" t="-26230" r="-5155" b="-475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FDD49424-0B3E-8155-1DFE-44C1A40E9FA7}"/>
              </a:ext>
            </a:extLst>
          </p:cNvPr>
          <p:cNvSpPr txBox="1"/>
          <p:nvPr/>
        </p:nvSpPr>
        <p:spPr>
          <a:xfrm>
            <a:off x="9253739" y="4508781"/>
            <a:ext cx="73958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i="0" dirty="0">
                <a:solidFill>
                  <a:schemeClr val="accent6"/>
                </a:solidFill>
                <a:effectLst/>
                <a:latin typeface="Google Sans"/>
              </a:rPr>
              <a:t>✔</a:t>
            </a:r>
            <a:endParaRPr lang="en-US" sz="4800" b="1" dirty="0">
              <a:solidFill>
                <a:schemeClr val="accent6"/>
              </a:solidFill>
            </a:endParaRP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CC09867-BC47-D9A2-8ED3-005E042654C7}"/>
              </a:ext>
            </a:extLst>
          </p:cNvPr>
          <p:cNvCxnSpPr>
            <a:cxnSpLocks/>
          </p:cNvCxnSpPr>
          <p:nvPr/>
        </p:nvCxnSpPr>
        <p:spPr>
          <a:xfrm>
            <a:off x="5523575" y="4246574"/>
            <a:ext cx="761796" cy="367086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DD4A768-CEBE-9BA4-0DA6-02C3B76F5818}"/>
              </a:ext>
            </a:extLst>
          </p:cNvPr>
          <p:cNvCxnSpPr>
            <a:cxnSpLocks/>
          </p:cNvCxnSpPr>
          <p:nvPr/>
        </p:nvCxnSpPr>
        <p:spPr>
          <a:xfrm flipH="1">
            <a:off x="5773701" y="4935038"/>
            <a:ext cx="357035" cy="637245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2386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74" grpId="0" animBg="1"/>
      <p:bldP spid="83" grpId="0" animBg="1"/>
      <p:bldP spid="88" grpId="0" animBg="1"/>
      <p:bldP spid="89" grpId="0" animBg="1"/>
      <p:bldP spid="90" grpId="0" animBg="1"/>
      <p:bldP spid="91" grpId="0" animBg="1"/>
      <p:bldP spid="10" grpId="0"/>
      <p:bldP spid="17" grpId="0"/>
      <p:bldP spid="18" grpId="0"/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AF9E3-2D7F-0F90-65F4-17B464F5F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7646"/>
            <a:ext cx="10515600" cy="550270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Group Exercises</a:t>
            </a:r>
          </a:p>
          <a:p>
            <a:pPr marL="0" indent="0" algn="ctr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Form groups of 3-4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07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F536E-B36C-FFF5-92CE-C10A8003E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18EBE-B810-7F46-1CA1-4FCD6ED02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Lecture (~ 15 minutes)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Assignment 6: Due Today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Group Exercise (~35 minutes)</a:t>
            </a:r>
          </a:p>
        </p:txBody>
      </p:sp>
    </p:spTree>
    <p:extLst>
      <p:ext uri="{BB962C8B-B14F-4D97-AF65-F5344CB8AC3E}">
        <p14:creationId xmlns:p14="http://schemas.microsoft.com/office/powerpoint/2010/main" val="660948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Tree</a:t>
            </a:r>
          </a:p>
        </p:txBody>
      </p:sp>
      <p:sp>
        <p:nvSpPr>
          <p:cNvPr id="3" name="Content Placeholder 14">
            <a:extLst>
              <a:ext uri="{FF2B5EF4-FFF2-40B4-BE49-F238E27FC236}">
                <a16:creationId xmlns:a16="http://schemas.microsoft.com/office/drawing/2014/main" id="{5E777AF2-08C1-87E3-A452-9D031C3B1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9283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Definition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A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tree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is either empty or a node (vertex) with a set of subtrees. The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root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of a (non-empty) tree is the topmost node.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43529CBF-2520-4F9E-8EFB-A6AA4B08BB89}"/>
              </a:ext>
            </a:extLst>
          </p:cNvPr>
          <p:cNvSpPr/>
          <p:nvPr/>
        </p:nvSpPr>
        <p:spPr>
          <a:xfrm>
            <a:off x="8254701" y="3342939"/>
            <a:ext cx="376518" cy="37651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0CE4307-DC13-5645-DEA8-C1B35D33A53E}"/>
              </a:ext>
            </a:extLst>
          </p:cNvPr>
          <p:cNvSpPr/>
          <p:nvPr/>
        </p:nvSpPr>
        <p:spPr>
          <a:xfrm>
            <a:off x="7295477" y="4206240"/>
            <a:ext cx="376518" cy="37651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5E6D1D89-178F-7BEB-10DE-BDFB6DF9385A}"/>
              </a:ext>
            </a:extLst>
          </p:cNvPr>
          <p:cNvSpPr/>
          <p:nvPr/>
        </p:nvSpPr>
        <p:spPr>
          <a:xfrm>
            <a:off x="8254701" y="4206240"/>
            <a:ext cx="376518" cy="37651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F84FE1F-1DFB-D26A-6C24-4A1A28058177}"/>
              </a:ext>
            </a:extLst>
          </p:cNvPr>
          <p:cNvSpPr/>
          <p:nvPr/>
        </p:nvSpPr>
        <p:spPr>
          <a:xfrm>
            <a:off x="9213925" y="4206240"/>
            <a:ext cx="376518" cy="37651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EC50B8C3-5AA0-000F-FFC1-11812180CFAE}"/>
              </a:ext>
            </a:extLst>
          </p:cNvPr>
          <p:cNvCxnSpPr>
            <a:cxnSpLocks/>
            <a:stCxn id="9" idx="3"/>
            <a:endCxn id="17" idx="0"/>
          </p:cNvCxnSpPr>
          <p:nvPr/>
        </p:nvCxnSpPr>
        <p:spPr>
          <a:xfrm flipH="1">
            <a:off x="7483736" y="3664317"/>
            <a:ext cx="826105" cy="5419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09E9E2CA-1C2F-2E06-9349-87A1BC624439}"/>
              </a:ext>
            </a:extLst>
          </p:cNvPr>
          <p:cNvCxnSpPr>
            <a:cxnSpLocks/>
            <a:stCxn id="9" idx="5"/>
            <a:endCxn id="19" idx="0"/>
          </p:cNvCxnSpPr>
          <p:nvPr/>
        </p:nvCxnSpPr>
        <p:spPr>
          <a:xfrm>
            <a:off x="8576079" y="3664317"/>
            <a:ext cx="826105" cy="5419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53161C4B-EE8E-9B9C-8352-B845242181A9}"/>
              </a:ext>
            </a:extLst>
          </p:cNvPr>
          <p:cNvCxnSpPr>
            <a:cxnSpLocks/>
            <a:stCxn id="9" idx="4"/>
            <a:endCxn id="18" idx="0"/>
          </p:cNvCxnSpPr>
          <p:nvPr/>
        </p:nvCxnSpPr>
        <p:spPr>
          <a:xfrm>
            <a:off x="8442960" y="3719457"/>
            <a:ext cx="0" cy="4867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DC192F1B-3CE1-F6F4-0F7F-70A3E75A066D}"/>
              </a:ext>
            </a:extLst>
          </p:cNvPr>
          <p:cNvCxnSpPr>
            <a:cxnSpLocks/>
            <a:stCxn id="18" idx="4"/>
            <a:endCxn id="32" idx="0"/>
          </p:cNvCxnSpPr>
          <p:nvPr/>
        </p:nvCxnSpPr>
        <p:spPr>
          <a:xfrm>
            <a:off x="8442960" y="4582758"/>
            <a:ext cx="0" cy="4867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Oval 31">
            <a:extLst>
              <a:ext uri="{FF2B5EF4-FFF2-40B4-BE49-F238E27FC236}">
                <a16:creationId xmlns:a16="http://schemas.microsoft.com/office/drawing/2014/main" id="{B8AF5522-03FB-7066-B499-2C22C917E599}"/>
              </a:ext>
            </a:extLst>
          </p:cNvPr>
          <p:cNvSpPr/>
          <p:nvPr/>
        </p:nvSpPr>
        <p:spPr>
          <a:xfrm>
            <a:off x="8254701" y="5069541"/>
            <a:ext cx="376518" cy="37651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0D810C8-5917-AF7C-BBCA-1B7EF76D01C1}"/>
              </a:ext>
            </a:extLst>
          </p:cNvPr>
          <p:cNvSpPr/>
          <p:nvPr/>
        </p:nvSpPr>
        <p:spPr>
          <a:xfrm>
            <a:off x="4668820" y="3962848"/>
            <a:ext cx="376518" cy="37651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DB55737C-8081-ABDF-F7BD-DD484B7A4377}"/>
              </a:ext>
            </a:extLst>
          </p:cNvPr>
          <p:cNvCxnSpPr>
            <a:cxnSpLocks/>
            <a:endCxn id="45" idx="0"/>
          </p:cNvCxnSpPr>
          <p:nvPr/>
        </p:nvCxnSpPr>
        <p:spPr>
          <a:xfrm>
            <a:off x="4857079" y="4339362"/>
            <a:ext cx="0" cy="64142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Oval 44">
            <a:extLst>
              <a:ext uri="{FF2B5EF4-FFF2-40B4-BE49-F238E27FC236}">
                <a16:creationId xmlns:a16="http://schemas.microsoft.com/office/drawing/2014/main" id="{DEE508FD-7A34-EA64-26BD-76DF1460AA26}"/>
              </a:ext>
            </a:extLst>
          </p:cNvPr>
          <p:cNvSpPr/>
          <p:nvPr/>
        </p:nvSpPr>
        <p:spPr>
          <a:xfrm>
            <a:off x="4668820" y="4980787"/>
            <a:ext cx="376518" cy="37651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FAED7A4-319E-FEB1-9E46-059DF9012947}"/>
              </a:ext>
            </a:extLst>
          </p:cNvPr>
          <p:cNvSpPr/>
          <p:nvPr/>
        </p:nvSpPr>
        <p:spPr>
          <a:xfrm>
            <a:off x="2413298" y="4471815"/>
            <a:ext cx="376518" cy="37651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21AB4E1-5F03-4506-70EC-3465E4E24603}"/>
              </a:ext>
            </a:extLst>
          </p:cNvPr>
          <p:cNvSpPr txBox="1"/>
          <p:nvPr/>
        </p:nvSpPr>
        <p:spPr>
          <a:xfrm>
            <a:off x="4572000" y="2926101"/>
            <a:ext cx="128753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Root Node</a:t>
            </a: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01008FF1-DE02-380E-4A00-084D97DA2CAA}"/>
              </a:ext>
            </a:extLst>
          </p:cNvPr>
          <p:cNvCxnSpPr>
            <a:cxnSpLocks/>
          </p:cNvCxnSpPr>
          <p:nvPr/>
        </p:nvCxnSpPr>
        <p:spPr>
          <a:xfrm flipH="1">
            <a:off x="2789816" y="3295433"/>
            <a:ext cx="1879004" cy="910807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B9423DD8-5C91-92BA-987E-BB73E719E388}"/>
              </a:ext>
            </a:extLst>
          </p:cNvPr>
          <p:cNvCxnSpPr>
            <a:cxnSpLocks/>
          </p:cNvCxnSpPr>
          <p:nvPr/>
        </p:nvCxnSpPr>
        <p:spPr>
          <a:xfrm flipH="1">
            <a:off x="4903446" y="3295433"/>
            <a:ext cx="139201" cy="455403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CB54C85B-C3E9-0C04-CF0E-D6B1315BFAE2}"/>
              </a:ext>
            </a:extLst>
          </p:cNvPr>
          <p:cNvCxnSpPr>
            <a:cxnSpLocks/>
            <a:stCxn id="53" idx="3"/>
          </p:cNvCxnSpPr>
          <p:nvPr/>
        </p:nvCxnSpPr>
        <p:spPr>
          <a:xfrm>
            <a:off x="5859532" y="3110767"/>
            <a:ext cx="2259010" cy="258166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9471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7" grpId="0" animBg="1"/>
      <p:bldP spid="18" grpId="0" animBg="1"/>
      <p:bldP spid="19" grpId="0" animBg="1"/>
      <p:bldP spid="32" grpId="0" animBg="1"/>
      <p:bldP spid="34" grpId="0" animBg="1"/>
      <p:bldP spid="45" grpId="0" animBg="1"/>
      <p:bldP spid="52" grpId="0" animBg="1"/>
      <p:bldP spid="5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BBBFCC-1517-6216-20B8-B2A50BC1CC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A96B1-4CB3-CBC5-DF17-ED5E49B18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Leaf and Interior Nodes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08E7D1E4-3BCC-7DBD-D030-1D1BC89D2D4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13255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 non-empty tree. We say a node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leaf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node when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has an empty subset of subtrees; otherwise, we say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an interior node.</a:t>
                </a: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08E7D1E4-3BCC-7DBD-D030-1D1BC89D2D4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1325563"/>
              </a:xfrm>
              <a:blipFill>
                <a:blip r:embed="rId3"/>
                <a:stretch>
                  <a:fillRect l="-1217" t="-7798" b="-64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Oval 8">
            <a:extLst>
              <a:ext uri="{FF2B5EF4-FFF2-40B4-BE49-F238E27FC236}">
                <a16:creationId xmlns:a16="http://schemas.microsoft.com/office/drawing/2014/main" id="{3B028EB3-019B-BA2C-6287-F72BE4F35888}"/>
              </a:ext>
            </a:extLst>
          </p:cNvPr>
          <p:cNvSpPr/>
          <p:nvPr/>
        </p:nvSpPr>
        <p:spPr>
          <a:xfrm>
            <a:off x="8254701" y="3342939"/>
            <a:ext cx="376518" cy="37651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316B6EE-9C49-5C26-2B83-33C08A0F1CFE}"/>
              </a:ext>
            </a:extLst>
          </p:cNvPr>
          <p:cNvSpPr/>
          <p:nvPr/>
        </p:nvSpPr>
        <p:spPr>
          <a:xfrm>
            <a:off x="7295477" y="4206240"/>
            <a:ext cx="376518" cy="37651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93291A24-A64B-E8CF-FB53-CF09C6F0E07F}"/>
              </a:ext>
            </a:extLst>
          </p:cNvPr>
          <p:cNvSpPr/>
          <p:nvPr/>
        </p:nvSpPr>
        <p:spPr>
          <a:xfrm>
            <a:off x="8254701" y="4206240"/>
            <a:ext cx="376518" cy="37651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6AC1B2B-A87D-C1C5-D6E9-5D258915789C}"/>
              </a:ext>
            </a:extLst>
          </p:cNvPr>
          <p:cNvSpPr/>
          <p:nvPr/>
        </p:nvSpPr>
        <p:spPr>
          <a:xfrm>
            <a:off x="9213925" y="4206240"/>
            <a:ext cx="376518" cy="37651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4390DFF3-CC0A-67EC-C8FE-A301304F74BC}"/>
              </a:ext>
            </a:extLst>
          </p:cNvPr>
          <p:cNvCxnSpPr>
            <a:cxnSpLocks/>
            <a:stCxn id="9" idx="3"/>
            <a:endCxn id="17" idx="0"/>
          </p:cNvCxnSpPr>
          <p:nvPr/>
        </p:nvCxnSpPr>
        <p:spPr>
          <a:xfrm flipH="1">
            <a:off x="7483736" y="3664317"/>
            <a:ext cx="826105" cy="5419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0BBD6911-ABB4-45B6-7068-27623991CB94}"/>
              </a:ext>
            </a:extLst>
          </p:cNvPr>
          <p:cNvCxnSpPr>
            <a:cxnSpLocks/>
            <a:stCxn id="9" idx="5"/>
            <a:endCxn id="19" idx="0"/>
          </p:cNvCxnSpPr>
          <p:nvPr/>
        </p:nvCxnSpPr>
        <p:spPr>
          <a:xfrm>
            <a:off x="8576079" y="3664317"/>
            <a:ext cx="826105" cy="5419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9F1782E3-F1B5-994E-5122-C4C29C5D3CE7}"/>
              </a:ext>
            </a:extLst>
          </p:cNvPr>
          <p:cNvCxnSpPr>
            <a:cxnSpLocks/>
            <a:stCxn id="9" idx="4"/>
            <a:endCxn id="18" idx="0"/>
          </p:cNvCxnSpPr>
          <p:nvPr/>
        </p:nvCxnSpPr>
        <p:spPr>
          <a:xfrm>
            <a:off x="8442960" y="3719457"/>
            <a:ext cx="0" cy="4867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B9CB4B31-039E-B383-32DE-581AAE07773E}"/>
              </a:ext>
            </a:extLst>
          </p:cNvPr>
          <p:cNvCxnSpPr>
            <a:cxnSpLocks/>
            <a:stCxn id="18" idx="4"/>
            <a:endCxn id="32" idx="0"/>
          </p:cNvCxnSpPr>
          <p:nvPr/>
        </p:nvCxnSpPr>
        <p:spPr>
          <a:xfrm>
            <a:off x="8442960" y="4582758"/>
            <a:ext cx="0" cy="4867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Oval 31">
            <a:extLst>
              <a:ext uri="{FF2B5EF4-FFF2-40B4-BE49-F238E27FC236}">
                <a16:creationId xmlns:a16="http://schemas.microsoft.com/office/drawing/2014/main" id="{2876E8A6-E11A-C275-808A-9A2AD281FE53}"/>
              </a:ext>
            </a:extLst>
          </p:cNvPr>
          <p:cNvSpPr/>
          <p:nvPr/>
        </p:nvSpPr>
        <p:spPr>
          <a:xfrm>
            <a:off x="8254701" y="5069541"/>
            <a:ext cx="376518" cy="37651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D16E53B5-FA2A-5E15-5CA0-16DFADF652F7}"/>
              </a:ext>
            </a:extLst>
          </p:cNvPr>
          <p:cNvSpPr/>
          <p:nvPr/>
        </p:nvSpPr>
        <p:spPr>
          <a:xfrm>
            <a:off x="4668820" y="3962848"/>
            <a:ext cx="376518" cy="37651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DB749F53-E661-CD10-A3A3-F6EE0CF4B65D}"/>
              </a:ext>
            </a:extLst>
          </p:cNvPr>
          <p:cNvCxnSpPr>
            <a:cxnSpLocks/>
            <a:endCxn id="45" idx="0"/>
          </p:cNvCxnSpPr>
          <p:nvPr/>
        </p:nvCxnSpPr>
        <p:spPr>
          <a:xfrm>
            <a:off x="4857079" y="4339362"/>
            <a:ext cx="0" cy="64142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Oval 44">
            <a:extLst>
              <a:ext uri="{FF2B5EF4-FFF2-40B4-BE49-F238E27FC236}">
                <a16:creationId xmlns:a16="http://schemas.microsoft.com/office/drawing/2014/main" id="{07349248-9C5C-1C33-EBF3-4CCE2C8E353D}"/>
              </a:ext>
            </a:extLst>
          </p:cNvPr>
          <p:cNvSpPr/>
          <p:nvPr/>
        </p:nvSpPr>
        <p:spPr>
          <a:xfrm>
            <a:off x="4668820" y="4980787"/>
            <a:ext cx="376518" cy="37651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3A54E381-8873-554C-5FB7-C651DF3B3BF8}"/>
              </a:ext>
            </a:extLst>
          </p:cNvPr>
          <p:cNvSpPr/>
          <p:nvPr/>
        </p:nvSpPr>
        <p:spPr>
          <a:xfrm>
            <a:off x="2413298" y="4471815"/>
            <a:ext cx="376518" cy="37651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D35BEB-6943-B30C-822E-1C452F787209}"/>
              </a:ext>
            </a:extLst>
          </p:cNvPr>
          <p:cNvSpPr txBox="1"/>
          <p:nvPr/>
        </p:nvSpPr>
        <p:spPr>
          <a:xfrm>
            <a:off x="5700168" y="3213045"/>
            <a:ext cx="1518364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Interior Node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4A5D1F-A3CE-CFF9-4703-BEA9BD588546}"/>
              </a:ext>
            </a:extLst>
          </p:cNvPr>
          <p:cNvSpPr txBox="1"/>
          <p:nvPr/>
        </p:nvSpPr>
        <p:spPr>
          <a:xfrm>
            <a:off x="7047465" y="6308209"/>
            <a:ext cx="1249060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Leaf Node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4A71554-2011-A9BB-CC95-E104A68A5AF7}"/>
              </a:ext>
            </a:extLst>
          </p:cNvPr>
          <p:cNvCxnSpPr>
            <a:cxnSpLocks/>
          </p:cNvCxnSpPr>
          <p:nvPr/>
        </p:nvCxnSpPr>
        <p:spPr>
          <a:xfrm flipH="1">
            <a:off x="5050713" y="3582377"/>
            <a:ext cx="865993" cy="430045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7DD5AAF-E326-957D-3DF3-0DCA7553CA1D}"/>
              </a:ext>
            </a:extLst>
          </p:cNvPr>
          <p:cNvCxnSpPr>
            <a:cxnSpLocks/>
          </p:cNvCxnSpPr>
          <p:nvPr/>
        </p:nvCxnSpPr>
        <p:spPr>
          <a:xfrm>
            <a:off x="7165033" y="3443692"/>
            <a:ext cx="975375" cy="42579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AE704230-01E5-5764-3030-530E0340BB72}"/>
              </a:ext>
            </a:extLst>
          </p:cNvPr>
          <p:cNvCxnSpPr>
            <a:cxnSpLocks/>
          </p:cNvCxnSpPr>
          <p:nvPr/>
        </p:nvCxnSpPr>
        <p:spPr>
          <a:xfrm>
            <a:off x="7031611" y="3595781"/>
            <a:ext cx="1157717" cy="609997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38C68B6E-6DA0-F7C6-01D3-08710C376121}"/>
              </a:ext>
            </a:extLst>
          </p:cNvPr>
          <p:cNvCxnSpPr>
            <a:cxnSpLocks/>
          </p:cNvCxnSpPr>
          <p:nvPr/>
        </p:nvCxnSpPr>
        <p:spPr>
          <a:xfrm flipV="1">
            <a:off x="8254701" y="4660074"/>
            <a:ext cx="1147483" cy="1832801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E3892388-E8D8-5B3D-E005-F5CFC6ED4100}"/>
              </a:ext>
            </a:extLst>
          </p:cNvPr>
          <p:cNvCxnSpPr>
            <a:cxnSpLocks/>
          </p:cNvCxnSpPr>
          <p:nvPr/>
        </p:nvCxnSpPr>
        <p:spPr>
          <a:xfrm flipV="1">
            <a:off x="8140408" y="5519195"/>
            <a:ext cx="194597" cy="788552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E50083B1-28CE-ED2F-2FEF-48E25215B2BA}"/>
              </a:ext>
            </a:extLst>
          </p:cNvPr>
          <p:cNvCxnSpPr>
            <a:cxnSpLocks/>
          </p:cNvCxnSpPr>
          <p:nvPr/>
        </p:nvCxnSpPr>
        <p:spPr>
          <a:xfrm flipH="1" flipV="1">
            <a:off x="7496638" y="4660074"/>
            <a:ext cx="400150" cy="1716718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ADC38FA2-5DDB-DC43-A259-CAD1C5B75F57}"/>
              </a:ext>
            </a:extLst>
          </p:cNvPr>
          <p:cNvCxnSpPr>
            <a:cxnSpLocks/>
          </p:cNvCxnSpPr>
          <p:nvPr/>
        </p:nvCxnSpPr>
        <p:spPr>
          <a:xfrm flipH="1" flipV="1">
            <a:off x="2789816" y="4876639"/>
            <a:ext cx="4293612" cy="1644542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FB01A272-4AC9-C8E1-A0E2-A2B1EAFD732F}"/>
              </a:ext>
            </a:extLst>
          </p:cNvPr>
          <p:cNvCxnSpPr>
            <a:cxnSpLocks/>
          </p:cNvCxnSpPr>
          <p:nvPr/>
        </p:nvCxnSpPr>
        <p:spPr>
          <a:xfrm flipH="1" flipV="1">
            <a:off x="5136616" y="5307828"/>
            <a:ext cx="2321542" cy="1068964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7405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7" grpId="0" animBg="1"/>
      <p:bldP spid="18" grpId="0" animBg="1"/>
      <p:bldP spid="19" grpId="0" animBg="1"/>
      <p:bldP spid="32" grpId="0" animBg="1"/>
      <p:bldP spid="34" grpId="0" animBg="1"/>
      <p:bldP spid="45" grpId="0" animBg="1"/>
      <p:bldP spid="52" grpId="0" animBg="1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51C104-7E40-A520-BEE8-20C1186C49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1A2BE-757E-120E-2C15-1FDCAE4C4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Parent, Children, Sibling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44511F44-BAEB-F6B5-0DD7-D070D50CEC1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195209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an interior node of a tree with subtrees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We say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the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parent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node of each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node, and conversely each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child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node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Furthermore, nodes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are referred to as sibling nodes.</a:t>
                </a: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44511F44-BAEB-F6B5-0DD7-D070D50CEC1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1952095"/>
              </a:xfrm>
              <a:blipFill>
                <a:blip r:embed="rId3"/>
                <a:stretch>
                  <a:fillRect l="-1217" t="-52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2155A737-4EB5-6140-304E-5694D7EA787B}"/>
                  </a:ext>
                </a:extLst>
              </p:cNvPr>
              <p:cNvSpPr/>
              <p:nvPr/>
            </p:nvSpPr>
            <p:spPr>
              <a:xfrm>
                <a:off x="6511961" y="3784262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2155A737-4EB5-6140-304E-5694D7EA787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1961" y="3784262"/>
                <a:ext cx="376518" cy="376518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4360CEA3-D62A-E141-AEE7-15CD0DDE66A8}"/>
                  </a:ext>
                </a:extLst>
              </p:cNvPr>
              <p:cNvSpPr/>
              <p:nvPr/>
            </p:nvSpPr>
            <p:spPr>
              <a:xfrm>
                <a:off x="5552737" y="4647563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4360CEA3-D62A-E141-AEE7-15CD0DDE66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2737" y="4647563"/>
                <a:ext cx="376518" cy="376518"/>
              </a:xfrm>
              <a:prstGeom prst="ellipse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B1541D15-2702-680B-3D0F-972F1208E5A4}"/>
                  </a:ext>
                </a:extLst>
              </p:cNvPr>
              <p:cNvSpPr/>
              <p:nvPr/>
            </p:nvSpPr>
            <p:spPr>
              <a:xfrm>
                <a:off x="6511961" y="4647563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B1541D15-2702-680B-3D0F-972F1208E5A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1961" y="4647563"/>
                <a:ext cx="376518" cy="376518"/>
              </a:xfrm>
              <a:prstGeom prst="ellipse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EAC3815C-F129-EB17-CFF5-97F9086E659A}"/>
                  </a:ext>
                </a:extLst>
              </p:cNvPr>
              <p:cNvSpPr/>
              <p:nvPr/>
            </p:nvSpPr>
            <p:spPr>
              <a:xfrm>
                <a:off x="7471185" y="4647563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EAC3815C-F129-EB17-CFF5-97F9086E659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1185" y="4647563"/>
                <a:ext cx="376518" cy="376518"/>
              </a:xfrm>
              <a:prstGeom prst="ellipse">
                <a:avLst/>
              </a:prstGeom>
              <a:blipFill>
                <a:blip r:embed="rId7"/>
                <a:stretch>
                  <a:fillRect l="-1563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94124A95-61A4-B940-0371-BB6023D3EA97}"/>
              </a:ext>
            </a:extLst>
          </p:cNvPr>
          <p:cNvCxnSpPr>
            <a:cxnSpLocks/>
            <a:stCxn id="9" idx="3"/>
            <a:endCxn id="17" idx="0"/>
          </p:cNvCxnSpPr>
          <p:nvPr/>
        </p:nvCxnSpPr>
        <p:spPr>
          <a:xfrm flipH="1">
            <a:off x="5740996" y="4105640"/>
            <a:ext cx="826105" cy="5419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D144639-21DD-D0B3-37EA-C7CAC6102390}"/>
              </a:ext>
            </a:extLst>
          </p:cNvPr>
          <p:cNvCxnSpPr>
            <a:cxnSpLocks/>
            <a:stCxn id="9" idx="5"/>
            <a:endCxn id="19" idx="0"/>
          </p:cNvCxnSpPr>
          <p:nvPr/>
        </p:nvCxnSpPr>
        <p:spPr>
          <a:xfrm>
            <a:off x="6833339" y="4105640"/>
            <a:ext cx="826105" cy="5419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6365FCB-DD58-2E70-7207-5588F7CDC002}"/>
              </a:ext>
            </a:extLst>
          </p:cNvPr>
          <p:cNvCxnSpPr>
            <a:cxnSpLocks/>
            <a:stCxn id="9" idx="4"/>
            <a:endCxn id="18" idx="0"/>
          </p:cNvCxnSpPr>
          <p:nvPr/>
        </p:nvCxnSpPr>
        <p:spPr>
          <a:xfrm>
            <a:off x="6700220" y="4160780"/>
            <a:ext cx="0" cy="4867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47D1104A-F3A4-C9D6-AE85-1F79D60772F8}"/>
              </a:ext>
            </a:extLst>
          </p:cNvPr>
          <p:cNvSpPr txBox="1"/>
          <p:nvPr/>
        </p:nvSpPr>
        <p:spPr>
          <a:xfrm>
            <a:off x="4072845" y="3647594"/>
            <a:ext cx="147989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Parent Node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C5654EE-D859-F9B8-2900-9C5239C46A35}"/>
              </a:ext>
            </a:extLst>
          </p:cNvPr>
          <p:cNvSpPr txBox="1"/>
          <p:nvPr/>
        </p:nvSpPr>
        <p:spPr>
          <a:xfrm>
            <a:off x="5812797" y="5787921"/>
            <a:ext cx="1774845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Children Nodes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5CE974B-D3AB-8F69-851E-9D18F5529705}"/>
              </a:ext>
            </a:extLst>
          </p:cNvPr>
          <p:cNvSpPr txBox="1"/>
          <p:nvPr/>
        </p:nvSpPr>
        <p:spPr>
          <a:xfrm>
            <a:off x="8009960" y="4639805"/>
            <a:ext cx="1608133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Sibling Nodes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BC63918-B27F-8791-A8CB-25AEE672D470}"/>
              </a:ext>
            </a:extLst>
          </p:cNvPr>
          <p:cNvSpPr/>
          <p:nvPr/>
        </p:nvSpPr>
        <p:spPr>
          <a:xfrm>
            <a:off x="5390478" y="4515782"/>
            <a:ext cx="2619482" cy="617378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05C8C96-0A39-1DDD-5F4A-B8DCBC23C789}"/>
              </a:ext>
            </a:extLst>
          </p:cNvPr>
          <p:cNvCxnSpPr>
            <a:cxnSpLocks/>
            <a:stCxn id="4" idx="3"/>
          </p:cNvCxnSpPr>
          <p:nvPr/>
        </p:nvCxnSpPr>
        <p:spPr>
          <a:xfrm>
            <a:off x="5552737" y="3832260"/>
            <a:ext cx="898096" cy="109419"/>
          </a:xfrm>
          <a:prstGeom prst="straightConnector1">
            <a:avLst/>
          </a:prstGeom>
          <a:ln w="28575"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367F07E2-2477-C041-0B50-0576C163CFD1}"/>
              </a:ext>
            </a:extLst>
          </p:cNvPr>
          <p:cNvCxnSpPr>
            <a:cxnSpLocks/>
          </p:cNvCxnSpPr>
          <p:nvPr/>
        </p:nvCxnSpPr>
        <p:spPr>
          <a:xfrm flipH="1" flipV="1">
            <a:off x="5812797" y="5057705"/>
            <a:ext cx="341251" cy="762400"/>
          </a:xfrm>
          <a:prstGeom prst="straightConnector1">
            <a:avLst/>
          </a:prstGeom>
          <a:ln w="28575"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C60353DD-C28F-37B2-7F6F-2E9F35ABD899}"/>
              </a:ext>
            </a:extLst>
          </p:cNvPr>
          <p:cNvCxnSpPr>
            <a:cxnSpLocks/>
            <a:stCxn id="5" idx="0"/>
          </p:cNvCxnSpPr>
          <p:nvPr/>
        </p:nvCxnSpPr>
        <p:spPr>
          <a:xfrm flipH="1" flipV="1">
            <a:off x="6700219" y="5037279"/>
            <a:ext cx="1" cy="750642"/>
          </a:xfrm>
          <a:prstGeom prst="straightConnector1">
            <a:avLst/>
          </a:prstGeom>
          <a:ln w="28575"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F1ECE630-5163-4DF7-A98F-242E6EF22AC8}"/>
              </a:ext>
            </a:extLst>
          </p:cNvPr>
          <p:cNvCxnSpPr>
            <a:cxnSpLocks/>
          </p:cNvCxnSpPr>
          <p:nvPr/>
        </p:nvCxnSpPr>
        <p:spPr>
          <a:xfrm flipV="1">
            <a:off x="7260735" y="5031430"/>
            <a:ext cx="393465" cy="778263"/>
          </a:xfrm>
          <a:prstGeom prst="straightConnector1">
            <a:avLst/>
          </a:prstGeom>
          <a:ln w="28575"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5804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7" grpId="0" animBg="1"/>
      <p:bldP spid="18" grpId="0" animBg="1"/>
      <p:bldP spid="19" grpId="0" animBg="1"/>
      <p:bldP spid="4" grpId="0"/>
      <p:bldP spid="5" grpId="0"/>
      <p:bldP spid="7" grpId="0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01B297-9B0E-C4F1-4350-5D5F2A6FC6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D4B1E-D1D9-3866-705D-A379CCB18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Binary Tree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3ECBE038-C511-F48F-4544-862188FEA99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92673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 tree. We say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binary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tree if and only if each node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has at most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child nodes.</a:t>
                </a: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3ECBE038-C511-F48F-4544-862188FEA99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926735"/>
              </a:xfrm>
              <a:blipFill>
                <a:blip r:embed="rId3"/>
                <a:stretch>
                  <a:fillRect l="-1217" t="-11111" r="-232" b="-104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A1C1E545-E3FD-269A-E9CA-C77E1482A74F}"/>
                  </a:ext>
                </a:extLst>
              </p:cNvPr>
              <p:cNvSpPr/>
              <p:nvPr/>
            </p:nvSpPr>
            <p:spPr>
              <a:xfrm>
                <a:off x="2520874" y="3429000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A1C1E545-E3FD-269A-E9CA-C77E1482A74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0874" y="3429000"/>
                <a:ext cx="376518" cy="376518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902F4554-91DF-CBB2-9ADD-0F8DE1740389}"/>
                  </a:ext>
                </a:extLst>
              </p:cNvPr>
              <p:cNvSpPr/>
              <p:nvPr/>
            </p:nvSpPr>
            <p:spPr>
              <a:xfrm>
                <a:off x="1749909" y="4292301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902F4554-91DF-CBB2-9ADD-0F8DE174038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9909" y="4292301"/>
                <a:ext cx="376518" cy="376518"/>
              </a:xfrm>
              <a:prstGeom prst="ellipse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88D3C1F6-2616-E41F-D334-D27056C7C03F}"/>
                  </a:ext>
                </a:extLst>
              </p:cNvPr>
              <p:cNvSpPr/>
              <p:nvPr/>
            </p:nvSpPr>
            <p:spPr>
              <a:xfrm>
                <a:off x="3123302" y="4292301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88D3C1F6-2616-E41F-D334-D27056C7C03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3302" y="4292301"/>
                <a:ext cx="376518" cy="376518"/>
              </a:xfrm>
              <a:prstGeom prst="ellipse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BE5850D-249B-20FA-B10F-6C038A1655E0}"/>
              </a:ext>
            </a:extLst>
          </p:cNvPr>
          <p:cNvCxnSpPr>
            <a:cxnSpLocks/>
            <a:stCxn id="9" idx="3"/>
            <a:endCxn id="17" idx="0"/>
          </p:cNvCxnSpPr>
          <p:nvPr/>
        </p:nvCxnSpPr>
        <p:spPr>
          <a:xfrm flipH="1">
            <a:off x="1938168" y="3750378"/>
            <a:ext cx="637846" cy="5419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58CFE1EB-ED92-E33C-FFBD-D9AB4044ABC4}"/>
              </a:ext>
            </a:extLst>
          </p:cNvPr>
          <p:cNvCxnSpPr>
            <a:cxnSpLocks/>
            <a:stCxn id="9" idx="5"/>
            <a:endCxn id="19" idx="0"/>
          </p:cNvCxnSpPr>
          <p:nvPr/>
        </p:nvCxnSpPr>
        <p:spPr>
          <a:xfrm>
            <a:off x="2842252" y="3750378"/>
            <a:ext cx="469309" cy="5419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7EB070F3-9501-E449-594A-2A800A696621}"/>
                  </a:ext>
                </a:extLst>
              </p:cNvPr>
              <p:cNvSpPr/>
              <p:nvPr/>
            </p:nvSpPr>
            <p:spPr>
              <a:xfrm>
                <a:off x="1229957" y="5230009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7EB070F3-9501-E449-594A-2A800A69662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9957" y="5230009"/>
                <a:ext cx="376518" cy="376518"/>
              </a:xfrm>
              <a:prstGeom prst="ellipse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FBF26114-1F28-02BF-198C-78F15B51B8C0}"/>
                  </a:ext>
                </a:extLst>
              </p:cNvPr>
              <p:cNvSpPr/>
              <p:nvPr/>
            </p:nvSpPr>
            <p:spPr>
              <a:xfrm>
                <a:off x="2147941" y="5230009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FBF26114-1F28-02BF-198C-78F15B51B8C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7941" y="5230009"/>
                <a:ext cx="376518" cy="376518"/>
              </a:xfrm>
              <a:prstGeom prst="ellipse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63227E56-E614-83A0-D334-1A5B4A105E88}"/>
                  </a:ext>
                </a:extLst>
              </p:cNvPr>
              <p:cNvSpPr/>
              <p:nvPr/>
            </p:nvSpPr>
            <p:spPr>
              <a:xfrm>
                <a:off x="3123302" y="5210742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63227E56-E614-83A0-D334-1A5B4A105E8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3302" y="5210742"/>
                <a:ext cx="376518" cy="376518"/>
              </a:xfrm>
              <a:prstGeom prst="ellipse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1F34DB7-260D-8B04-5AB3-54A6791801E9}"/>
              </a:ext>
            </a:extLst>
          </p:cNvPr>
          <p:cNvCxnSpPr>
            <a:cxnSpLocks/>
            <a:stCxn id="17" idx="3"/>
            <a:endCxn id="13" idx="0"/>
          </p:cNvCxnSpPr>
          <p:nvPr/>
        </p:nvCxnSpPr>
        <p:spPr>
          <a:xfrm flipH="1">
            <a:off x="1418216" y="4613679"/>
            <a:ext cx="386833" cy="61633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4650348-98A8-66E5-4EF5-B174AB0C4577}"/>
              </a:ext>
            </a:extLst>
          </p:cNvPr>
          <p:cNvCxnSpPr>
            <a:cxnSpLocks/>
            <a:stCxn id="17" idx="5"/>
            <a:endCxn id="14" idx="0"/>
          </p:cNvCxnSpPr>
          <p:nvPr/>
        </p:nvCxnSpPr>
        <p:spPr>
          <a:xfrm>
            <a:off x="2071287" y="4613679"/>
            <a:ext cx="264913" cy="61633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7F81679-6B47-C0E9-7D9B-D8283329C4A7}"/>
              </a:ext>
            </a:extLst>
          </p:cNvPr>
          <p:cNvCxnSpPr>
            <a:cxnSpLocks/>
            <a:stCxn id="19" idx="4"/>
            <a:endCxn id="15" idx="0"/>
          </p:cNvCxnSpPr>
          <p:nvPr/>
        </p:nvCxnSpPr>
        <p:spPr>
          <a:xfrm>
            <a:off x="3311561" y="4668819"/>
            <a:ext cx="0" cy="5419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814D0B3E-CE81-15C0-242F-FBF1E05B5BC1}"/>
                  </a:ext>
                </a:extLst>
              </p:cNvPr>
              <p:cNvSpPr/>
              <p:nvPr/>
            </p:nvSpPr>
            <p:spPr>
              <a:xfrm>
                <a:off x="6836484" y="3429000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814D0B3E-CE81-15C0-242F-FBF1E05B5BC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6484" y="3429000"/>
                <a:ext cx="376518" cy="376518"/>
              </a:xfrm>
              <a:prstGeom prst="ellipse">
                <a:avLst/>
              </a:prstGeom>
              <a:blipFill>
                <a:blip r:embed="rId10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3007FB1B-A85F-87F1-6690-051BD930D2E0}"/>
                  </a:ext>
                </a:extLst>
              </p:cNvPr>
              <p:cNvSpPr/>
              <p:nvPr/>
            </p:nvSpPr>
            <p:spPr>
              <a:xfrm>
                <a:off x="6065519" y="4292301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3007FB1B-A85F-87F1-6690-051BD930D2E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5519" y="4292301"/>
                <a:ext cx="376518" cy="376518"/>
              </a:xfrm>
              <a:prstGeom prst="ellipse">
                <a:avLst/>
              </a:prstGeom>
              <a:blipFill>
                <a:blip r:embed="rId11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4C43B10C-725B-6EF4-AF3C-7E942E2E81D7}"/>
                  </a:ext>
                </a:extLst>
              </p:cNvPr>
              <p:cNvSpPr/>
              <p:nvPr/>
            </p:nvSpPr>
            <p:spPr>
              <a:xfrm>
                <a:off x="7438912" y="4292301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4C43B10C-725B-6EF4-AF3C-7E942E2E81D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38912" y="4292301"/>
                <a:ext cx="376518" cy="376518"/>
              </a:xfrm>
              <a:prstGeom prst="ellipse">
                <a:avLst/>
              </a:prstGeom>
              <a:blipFill>
                <a:blip r:embed="rId1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FDF30A85-FD6E-2A67-1D49-08FFB1593645}"/>
              </a:ext>
            </a:extLst>
          </p:cNvPr>
          <p:cNvCxnSpPr>
            <a:cxnSpLocks/>
            <a:stCxn id="37" idx="3"/>
            <a:endCxn id="39" idx="0"/>
          </p:cNvCxnSpPr>
          <p:nvPr/>
        </p:nvCxnSpPr>
        <p:spPr>
          <a:xfrm flipH="1">
            <a:off x="6253778" y="3750378"/>
            <a:ext cx="637846" cy="5419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EF0B8B5B-18F2-A10E-651F-AE131CA20D78}"/>
              </a:ext>
            </a:extLst>
          </p:cNvPr>
          <p:cNvCxnSpPr>
            <a:cxnSpLocks/>
            <a:stCxn id="37" idx="5"/>
            <a:endCxn id="40" idx="0"/>
          </p:cNvCxnSpPr>
          <p:nvPr/>
        </p:nvCxnSpPr>
        <p:spPr>
          <a:xfrm>
            <a:off x="7157862" y="3750378"/>
            <a:ext cx="469309" cy="5419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C291FF1D-4188-5414-CCAC-4A9EB24812AC}"/>
                  </a:ext>
                </a:extLst>
              </p:cNvPr>
              <p:cNvSpPr/>
              <p:nvPr/>
            </p:nvSpPr>
            <p:spPr>
              <a:xfrm>
                <a:off x="5545567" y="5230009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C291FF1D-4188-5414-CCAC-4A9EB24812A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5567" y="5230009"/>
                <a:ext cx="376518" cy="376518"/>
              </a:xfrm>
              <a:prstGeom prst="ellipse">
                <a:avLst/>
              </a:prstGeom>
              <a:blipFill>
                <a:blip r:embed="rId1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11CF4AEA-9D76-6369-7247-1ABB4776763F}"/>
                  </a:ext>
                </a:extLst>
              </p:cNvPr>
              <p:cNvSpPr/>
              <p:nvPr/>
            </p:nvSpPr>
            <p:spPr>
              <a:xfrm>
                <a:off x="6463551" y="5230009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11CF4AEA-9D76-6369-7247-1ABB4776763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3551" y="5230009"/>
                <a:ext cx="376518" cy="376518"/>
              </a:xfrm>
              <a:prstGeom prst="ellipse">
                <a:avLst/>
              </a:prstGeom>
              <a:blipFill>
                <a:blip r:embed="rId1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1C410AB2-4637-BA0A-40FD-89CC752EF59F}"/>
                  </a:ext>
                </a:extLst>
              </p:cNvPr>
              <p:cNvSpPr/>
              <p:nvPr/>
            </p:nvSpPr>
            <p:spPr>
              <a:xfrm>
                <a:off x="7438912" y="5210742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1C410AB2-4637-BA0A-40FD-89CC752EF59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38912" y="5210742"/>
                <a:ext cx="376518" cy="376518"/>
              </a:xfrm>
              <a:prstGeom prst="ellipse">
                <a:avLst/>
              </a:prstGeom>
              <a:blipFill>
                <a:blip r:embed="rId1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248B26C0-6ED7-967D-A8AD-C758DBEC4DBD}"/>
              </a:ext>
            </a:extLst>
          </p:cNvPr>
          <p:cNvCxnSpPr>
            <a:cxnSpLocks/>
            <a:stCxn id="39" idx="3"/>
            <a:endCxn id="43" idx="0"/>
          </p:cNvCxnSpPr>
          <p:nvPr/>
        </p:nvCxnSpPr>
        <p:spPr>
          <a:xfrm flipH="1">
            <a:off x="5733826" y="4613679"/>
            <a:ext cx="386833" cy="61633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54169912-F9E3-5D60-0C3D-73DD1F7471AF}"/>
              </a:ext>
            </a:extLst>
          </p:cNvPr>
          <p:cNvCxnSpPr>
            <a:cxnSpLocks/>
            <a:stCxn id="39" idx="5"/>
            <a:endCxn id="44" idx="0"/>
          </p:cNvCxnSpPr>
          <p:nvPr/>
        </p:nvCxnSpPr>
        <p:spPr>
          <a:xfrm>
            <a:off x="6386897" y="4613679"/>
            <a:ext cx="264913" cy="61633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9B4CAB49-D4DB-CBF1-4E86-AA26A668EBAD}"/>
              </a:ext>
            </a:extLst>
          </p:cNvPr>
          <p:cNvCxnSpPr>
            <a:cxnSpLocks/>
            <a:stCxn id="39" idx="6"/>
            <a:endCxn id="45" idx="1"/>
          </p:cNvCxnSpPr>
          <p:nvPr/>
        </p:nvCxnSpPr>
        <p:spPr>
          <a:xfrm>
            <a:off x="6442037" y="4480560"/>
            <a:ext cx="1052015" cy="78532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823B167C-7DDC-4D34-B9F8-FF85DA1F842B}"/>
              </a:ext>
            </a:extLst>
          </p:cNvPr>
          <p:cNvSpPr txBox="1"/>
          <p:nvPr/>
        </p:nvSpPr>
        <p:spPr>
          <a:xfrm>
            <a:off x="3074886" y="3300615"/>
            <a:ext cx="73958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i="0" dirty="0">
                <a:solidFill>
                  <a:schemeClr val="accent6"/>
                </a:solidFill>
                <a:effectLst/>
                <a:latin typeface="Google Sans"/>
              </a:rPr>
              <a:t>✔</a:t>
            </a:r>
            <a:endParaRPr lang="en-US" sz="4800" b="1" dirty="0">
              <a:solidFill>
                <a:schemeClr val="accent6"/>
              </a:solidFill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270E3A9B-8982-4B69-6CCC-021BEE7AE10B}"/>
              </a:ext>
            </a:extLst>
          </p:cNvPr>
          <p:cNvSpPr txBox="1"/>
          <p:nvPr/>
        </p:nvSpPr>
        <p:spPr>
          <a:xfrm>
            <a:off x="7416279" y="3362171"/>
            <a:ext cx="79830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✘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762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7" grpId="0" animBg="1"/>
      <p:bldP spid="19" grpId="0" animBg="1"/>
      <p:bldP spid="13" grpId="0" animBg="1"/>
      <p:bldP spid="14" grpId="0" animBg="1"/>
      <p:bldP spid="15" grpId="0" animBg="1"/>
      <p:bldP spid="37" grpId="0" animBg="1"/>
      <p:bldP spid="39" grpId="0" animBg="1"/>
      <p:bldP spid="40" grpId="0" animBg="1"/>
      <p:bldP spid="43" grpId="0" animBg="1"/>
      <p:bldP spid="44" grpId="0" animBg="1"/>
      <p:bldP spid="45" grpId="0" animBg="1"/>
      <p:bldP spid="52" grpId="0"/>
      <p:bldP spid="5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3B0832-C3D9-164F-181B-333F9FBFB3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9620A-08DC-0F33-0A0C-1843F25F9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Trees Are Graphs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45687749-2CE9-C423-8E9E-B1EA93B42AE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173649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Theorem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be a tree. Then,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graph. Specifically,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directed acyclic graph such that for every subtree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there is a unique path from the root node of the subtree to every other node of the subtree.</a:t>
                </a: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45687749-2CE9-C423-8E9E-B1EA93B42AE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1736494"/>
              </a:xfrm>
              <a:blipFill>
                <a:blip r:embed="rId3"/>
                <a:stretch>
                  <a:fillRect l="-1217" t="-5965" r="-1971" b="-35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29D6DA4C-75A4-5F67-F172-E0ED972D45EC}"/>
                  </a:ext>
                </a:extLst>
              </p:cNvPr>
              <p:cNvSpPr/>
              <p:nvPr/>
            </p:nvSpPr>
            <p:spPr>
              <a:xfrm>
                <a:off x="2413061" y="3716313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29D6DA4C-75A4-5F67-F172-E0ED972D45E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3061" y="3716313"/>
                <a:ext cx="376518" cy="376518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9F9765BD-5E5D-CDE0-8A90-1DB94D676943}"/>
                  </a:ext>
                </a:extLst>
              </p:cNvPr>
              <p:cNvSpPr/>
              <p:nvPr/>
            </p:nvSpPr>
            <p:spPr>
              <a:xfrm>
                <a:off x="1642096" y="4579614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9F9765BD-5E5D-CDE0-8A90-1DB94D67694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2096" y="4579614"/>
                <a:ext cx="376518" cy="376518"/>
              </a:xfrm>
              <a:prstGeom prst="ellipse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488541EE-E7B3-7006-A486-433EE7DE5552}"/>
                  </a:ext>
                </a:extLst>
              </p:cNvPr>
              <p:cNvSpPr/>
              <p:nvPr/>
            </p:nvSpPr>
            <p:spPr>
              <a:xfrm>
                <a:off x="3015489" y="4579614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488541EE-E7B3-7006-A486-433EE7DE555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5489" y="4579614"/>
                <a:ext cx="376518" cy="376518"/>
              </a:xfrm>
              <a:prstGeom prst="ellipse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32EED028-429D-38F7-6A64-6129B4107B86}"/>
              </a:ext>
            </a:extLst>
          </p:cNvPr>
          <p:cNvCxnSpPr>
            <a:cxnSpLocks/>
            <a:stCxn id="9" idx="3"/>
            <a:endCxn id="17" idx="0"/>
          </p:cNvCxnSpPr>
          <p:nvPr/>
        </p:nvCxnSpPr>
        <p:spPr>
          <a:xfrm flipH="1">
            <a:off x="1830355" y="4037691"/>
            <a:ext cx="637846" cy="5419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3451F84A-5D17-3BD2-4DC5-8D406FDD4F5F}"/>
              </a:ext>
            </a:extLst>
          </p:cNvPr>
          <p:cNvCxnSpPr>
            <a:cxnSpLocks/>
            <a:stCxn id="9" idx="5"/>
            <a:endCxn id="19" idx="0"/>
          </p:cNvCxnSpPr>
          <p:nvPr/>
        </p:nvCxnSpPr>
        <p:spPr>
          <a:xfrm>
            <a:off x="2734439" y="4037691"/>
            <a:ext cx="469309" cy="5419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D1CB7F00-FEA5-EE30-EA94-1A096526237A}"/>
                  </a:ext>
                </a:extLst>
              </p:cNvPr>
              <p:cNvSpPr/>
              <p:nvPr/>
            </p:nvSpPr>
            <p:spPr>
              <a:xfrm>
                <a:off x="1122144" y="5517322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D1CB7F00-FEA5-EE30-EA94-1A096526237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2144" y="5517322"/>
                <a:ext cx="376518" cy="376518"/>
              </a:xfrm>
              <a:prstGeom prst="ellipse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5B653558-B136-A347-24A0-FB5BF3BD56C7}"/>
                  </a:ext>
                </a:extLst>
              </p:cNvPr>
              <p:cNvSpPr/>
              <p:nvPr/>
            </p:nvSpPr>
            <p:spPr>
              <a:xfrm>
                <a:off x="2040128" y="5517322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5B653558-B136-A347-24A0-FB5BF3BD56C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0128" y="5517322"/>
                <a:ext cx="376518" cy="376518"/>
              </a:xfrm>
              <a:prstGeom prst="ellipse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79758FC7-1A81-BC9C-449B-3778C7D428C4}"/>
                  </a:ext>
                </a:extLst>
              </p:cNvPr>
              <p:cNvSpPr/>
              <p:nvPr/>
            </p:nvSpPr>
            <p:spPr>
              <a:xfrm>
                <a:off x="3015489" y="5498055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79758FC7-1A81-BC9C-449B-3778C7D428C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5489" y="5498055"/>
                <a:ext cx="376518" cy="376518"/>
              </a:xfrm>
              <a:prstGeom prst="ellipse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59DD9FA-9DAA-21E9-4835-5021FF4EF40C}"/>
              </a:ext>
            </a:extLst>
          </p:cNvPr>
          <p:cNvCxnSpPr>
            <a:cxnSpLocks/>
            <a:stCxn id="17" idx="3"/>
            <a:endCxn id="13" idx="0"/>
          </p:cNvCxnSpPr>
          <p:nvPr/>
        </p:nvCxnSpPr>
        <p:spPr>
          <a:xfrm flipH="1">
            <a:off x="1310403" y="4900992"/>
            <a:ext cx="386833" cy="61633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4B26BD1-F843-A9E9-EDB3-07C5ADEEE8EE}"/>
              </a:ext>
            </a:extLst>
          </p:cNvPr>
          <p:cNvCxnSpPr>
            <a:cxnSpLocks/>
            <a:stCxn id="17" idx="5"/>
            <a:endCxn id="14" idx="0"/>
          </p:cNvCxnSpPr>
          <p:nvPr/>
        </p:nvCxnSpPr>
        <p:spPr>
          <a:xfrm>
            <a:off x="1963474" y="4900992"/>
            <a:ext cx="264913" cy="61633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0EA03995-45DC-6B57-409C-F879E713E4B6}"/>
              </a:ext>
            </a:extLst>
          </p:cNvPr>
          <p:cNvCxnSpPr>
            <a:cxnSpLocks/>
            <a:stCxn id="19" idx="4"/>
            <a:endCxn id="15" idx="0"/>
          </p:cNvCxnSpPr>
          <p:nvPr/>
        </p:nvCxnSpPr>
        <p:spPr>
          <a:xfrm>
            <a:off x="3203748" y="4956132"/>
            <a:ext cx="0" cy="5419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F146DBE4-C3A8-29B0-2515-5D683DC186C2}"/>
                  </a:ext>
                </a:extLst>
              </p:cNvPr>
              <p:cNvSpPr/>
              <p:nvPr/>
            </p:nvSpPr>
            <p:spPr>
              <a:xfrm>
                <a:off x="5658285" y="3750378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F146DBE4-C3A8-29B0-2515-5D683DC186C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8285" y="3750378"/>
                <a:ext cx="376518" cy="376518"/>
              </a:xfrm>
              <a:prstGeom prst="ellipse">
                <a:avLst/>
              </a:prstGeom>
              <a:blipFill>
                <a:blip r:embed="rId10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12432DDD-88FF-ED61-CA11-075A2552FDC1}"/>
                  </a:ext>
                </a:extLst>
              </p:cNvPr>
              <p:cNvSpPr/>
              <p:nvPr/>
            </p:nvSpPr>
            <p:spPr>
              <a:xfrm>
                <a:off x="4887320" y="4613679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12432DDD-88FF-ED61-CA11-075A2552FDC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7320" y="4613679"/>
                <a:ext cx="376518" cy="376518"/>
              </a:xfrm>
              <a:prstGeom prst="ellipse">
                <a:avLst/>
              </a:prstGeom>
              <a:blipFill>
                <a:blip r:embed="rId11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23A3785C-1012-4312-4295-02781B010269}"/>
                  </a:ext>
                </a:extLst>
              </p:cNvPr>
              <p:cNvSpPr/>
              <p:nvPr/>
            </p:nvSpPr>
            <p:spPr>
              <a:xfrm>
                <a:off x="6260713" y="4613679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23A3785C-1012-4312-4295-02781B01026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0713" y="4613679"/>
                <a:ext cx="376518" cy="376518"/>
              </a:xfrm>
              <a:prstGeom prst="ellipse">
                <a:avLst/>
              </a:prstGeom>
              <a:blipFill>
                <a:blip r:embed="rId1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80897ED6-1D1B-4C0E-D2AB-4A56C78D6619}"/>
              </a:ext>
            </a:extLst>
          </p:cNvPr>
          <p:cNvCxnSpPr>
            <a:cxnSpLocks/>
            <a:stCxn id="37" idx="3"/>
            <a:endCxn id="39" idx="0"/>
          </p:cNvCxnSpPr>
          <p:nvPr/>
        </p:nvCxnSpPr>
        <p:spPr>
          <a:xfrm flipH="1">
            <a:off x="5075579" y="4071756"/>
            <a:ext cx="637846" cy="5419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399235C5-F5FD-15B0-D94B-A03697F373FF}"/>
                  </a:ext>
                </a:extLst>
              </p:cNvPr>
              <p:cNvSpPr/>
              <p:nvPr/>
            </p:nvSpPr>
            <p:spPr>
              <a:xfrm>
                <a:off x="4367368" y="5551387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399235C5-F5FD-15B0-D94B-A03697F373F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7368" y="5551387"/>
                <a:ext cx="376518" cy="376518"/>
              </a:xfrm>
              <a:prstGeom prst="ellipse">
                <a:avLst/>
              </a:prstGeom>
              <a:blipFill>
                <a:blip r:embed="rId1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F92CE737-08F9-D904-47B8-C0245F3D9145}"/>
                  </a:ext>
                </a:extLst>
              </p:cNvPr>
              <p:cNvSpPr/>
              <p:nvPr/>
            </p:nvSpPr>
            <p:spPr>
              <a:xfrm>
                <a:off x="5285352" y="5551387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F92CE737-08F9-D904-47B8-C0245F3D91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5352" y="5551387"/>
                <a:ext cx="376518" cy="376518"/>
              </a:xfrm>
              <a:prstGeom prst="ellipse">
                <a:avLst/>
              </a:prstGeom>
              <a:blipFill>
                <a:blip r:embed="rId1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657263EC-FAC1-E7F8-802D-6865135A6B4C}"/>
                  </a:ext>
                </a:extLst>
              </p:cNvPr>
              <p:cNvSpPr/>
              <p:nvPr/>
            </p:nvSpPr>
            <p:spPr>
              <a:xfrm>
                <a:off x="6260713" y="5532120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657263EC-FAC1-E7F8-802D-6865135A6B4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0713" y="5532120"/>
                <a:ext cx="376518" cy="376518"/>
              </a:xfrm>
              <a:prstGeom prst="ellipse">
                <a:avLst/>
              </a:prstGeom>
              <a:blipFill>
                <a:blip r:embed="rId1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545E3F2F-DC10-F3B9-F494-1143214BD43B}"/>
              </a:ext>
            </a:extLst>
          </p:cNvPr>
          <p:cNvCxnSpPr>
            <a:cxnSpLocks/>
            <a:stCxn id="39" idx="3"/>
            <a:endCxn id="43" idx="0"/>
          </p:cNvCxnSpPr>
          <p:nvPr/>
        </p:nvCxnSpPr>
        <p:spPr>
          <a:xfrm flipH="1">
            <a:off x="4555627" y="4935057"/>
            <a:ext cx="386833" cy="61633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4D586BC5-2AF9-C805-C27D-8F9672A0560D}"/>
              </a:ext>
            </a:extLst>
          </p:cNvPr>
          <p:cNvCxnSpPr>
            <a:cxnSpLocks/>
            <a:stCxn id="39" idx="5"/>
            <a:endCxn id="44" idx="0"/>
          </p:cNvCxnSpPr>
          <p:nvPr/>
        </p:nvCxnSpPr>
        <p:spPr>
          <a:xfrm>
            <a:off x="5208698" y="4935057"/>
            <a:ext cx="264913" cy="61633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2C3A2ADE-8D40-4B67-3655-DA3FF5535866}"/>
              </a:ext>
            </a:extLst>
          </p:cNvPr>
          <p:cNvCxnSpPr>
            <a:cxnSpLocks/>
            <a:stCxn id="40" idx="4"/>
            <a:endCxn id="45" idx="0"/>
          </p:cNvCxnSpPr>
          <p:nvPr/>
        </p:nvCxnSpPr>
        <p:spPr>
          <a:xfrm>
            <a:off x="6448972" y="4990197"/>
            <a:ext cx="0" cy="5419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3BEBB9F3-37EF-0574-A47C-A3BECC00EE86}"/>
              </a:ext>
            </a:extLst>
          </p:cNvPr>
          <p:cNvSpPr txBox="1"/>
          <p:nvPr/>
        </p:nvSpPr>
        <p:spPr>
          <a:xfrm>
            <a:off x="2967073" y="3587928"/>
            <a:ext cx="73958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i="0" dirty="0">
                <a:solidFill>
                  <a:schemeClr val="accent6"/>
                </a:solidFill>
                <a:effectLst/>
                <a:latin typeface="Google Sans"/>
              </a:rPr>
              <a:t>✔</a:t>
            </a:r>
            <a:endParaRPr lang="en-US" sz="4800" b="1" dirty="0">
              <a:solidFill>
                <a:schemeClr val="accent6"/>
              </a:solidFill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7636C12A-881E-96BC-3EC2-3B6297A0DE9A}"/>
              </a:ext>
            </a:extLst>
          </p:cNvPr>
          <p:cNvSpPr txBox="1"/>
          <p:nvPr/>
        </p:nvSpPr>
        <p:spPr>
          <a:xfrm>
            <a:off x="6238080" y="3683549"/>
            <a:ext cx="79830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✘</a:t>
            </a:r>
            <a:endParaRPr lang="en-US" sz="44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Oval 3">
                <a:extLst>
                  <a:ext uri="{FF2B5EF4-FFF2-40B4-BE49-F238E27FC236}">
                    <a16:creationId xmlns:a16="http://schemas.microsoft.com/office/drawing/2014/main" id="{DE6EC3CE-1691-2924-0C3D-48D23E60E5DA}"/>
                  </a:ext>
                </a:extLst>
              </p:cNvPr>
              <p:cNvSpPr/>
              <p:nvPr/>
            </p:nvSpPr>
            <p:spPr>
              <a:xfrm>
                <a:off x="8790132" y="3750378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" name="Oval 3">
                <a:extLst>
                  <a:ext uri="{FF2B5EF4-FFF2-40B4-BE49-F238E27FC236}">
                    <a16:creationId xmlns:a16="http://schemas.microsoft.com/office/drawing/2014/main" id="{DE6EC3CE-1691-2924-0C3D-48D23E60E5D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90132" y="3750378"/>
                <a:ext cx="376518" cy="376518"/>
              </a:xfrm>
              <a:prstGeom prst="ellipse">
                <a:avLst/>
              </a:prstGeom>
              <a:blipFill>
                <a:blip r:embed="rId1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EB0561A4-3A91-66D1-512C-D34FD2D62A45}"/>
                  </a:ext>
                </a:extLst>
              </p:cNvPr>
              <p:cNvSpPr/>
              <p:nvPr/>
            </p:nvSpPr>
            <p:spPr>
              <a:xfrm>
                <a:off x="8019167" y="4613679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EB0561A4-3A91-66D1-512C-D34FD2D62A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19167" y="4613679"/>
                <a:ext cx="376518" cy="376518"/>
              </a:xfrm>
              <a:prstGeom prst="ellipse">
                <a:avLst/>
              </a:prstGeom>
              <a:blipFill>
                <a:blip r:embed="rId17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EC458E61-E14E-4CF5-AB9F-C2F3BABF27EB}"/>
                  </a:ext>
                </a:extLst>
              </p:cNvPr>
              <p:cNvSpPr/>
              <p:nvPr/>
            </p:nvSpPr>
            <p:spPr>
              <a:xfrm>
                <a:off x="9392560" y="4613679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EC458E61-E14E-4CF5-AB9F-C2F3BABF27E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92560" y="4613679"/>
                <a:ext cx="376518" cy="376518"/>
              </a:xfrm>
              <a:prstGeom prst="ellipse">
                <a:avLst/>
              </a:prstGeom>
              <a:blipFill>
                <a:blip r:embed="rId18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CF30C84-9B42-1A6E-107A-321E6AC84811}"/>
              </a:ext>
            </a:extLst>
          </p:cNvPr>
          <p:cNvCxnSpPr>
            <a:cxnSpLocks/>
            <a:stCxn id="4" idx="3"/>
            <a:endCxn id="5" idx="0"/>
          </p:cNvCxnSpPr>
          <p:nvPr/>
        </p:nvCxnSpPr>
        <p:spPr>
          <a:xfrm flipH="1">
            <a:off x="8207426" y="4071756"/>
            <a:ext cx="637846" cy="5419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8E48F1E-A418-91A8-F0A7-6C8549F84B7B}"/>
              </a:ext>
            </a:extLst>
          </p:cNvPr>
          <p:cNvCxnSpPr>
            <a:cxnSpLocks/>
            <a:stCxn id="4" idx="5"/>
            <a:endCxn id="6" idx="0"/>
          </p:cNvCxnSpPr>
          <p:nvPr/>
        </p:nvCxnSpPr>
        <p:spPr>
          <a:xfrm>
            <a:off x="9111510" y="4071756"/>
            <a:ext cx="469309" cy="5419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ECD97DCE-58AB-A4A4-5DBC-6E0D6BD61A7E}"/>
                  </a:ext>
                </a:extLst>
              </p:cNvPr>
              <p:cNvSpPr/>
              <p:nvPr/>
            </p:nvSpPr>
            <p:spPr>
              <a:xfrm>
                <a:off x="7499215" y="5551387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ECD97DCE-58AB-A4A4-5DBC-6E0D6BD61A7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9215" y="5551387"/>
                <a:ext cx="376518" cy="376518"/>
              </a:xfrm>
              <a:prstGeom prst="ellipse">
                <a:avLst/>
              </a:prstGeom>
              <a:blipFill>
                <a:blip r:embed="rId19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D08BD374-8B4A-C5F5-49E8-128E36BE61E1}"/>
                  </a:ext>
                </a:extLst>
              </p:cNvPr>
              <p:cNvSpPr/>
              <p:nvPr/>
            </p:nvSpPr>
            <p:spPr>
              <a:xfrm>
                <a:off x="8417199" y="5551387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D08BD374-8B4A-C5F5-49E8-128E36BE61E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7199" y="5551387"/>
                <a:ext cx="376518" cy="376518"/>
              </a:xfrm>
              <a:prstGeom prst="ellipse">
                <a:avLst/>
              </a:prstGeom>
              <a:blipFill>
                <a:blip r:embed="rId20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CC1642B2-C3AC-65FB-85B7-2B100C1C86C7}"/>
                  </a:ext>
                </a:extLst>
              </p:cNvPr>
              <p:cNvSpPr/>
              <p:nvPr/>
            </p:nvSpPr>
            <p:spPr>
              <a:xfrm>
                <a:off x="9392560" y="5532120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CC1642B2-C3AC-65FB-85B7-2B100C1C86C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92560" y="5532120"/>
                <a:ext cx="376518" cy="376518"/>
              </a:xfrm>
              <a:prstGeom prst="ellipse">
                <a:avLst/>
              </a:prstGeom>
              <a:blipFill>
                <a:blip r:embed="rId21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EE603B5B-E9FE-F7D8-81D0-232CDA909CDD}"/>
              </a:ext>
            </a:extLst>
          </p:cNvPr>
          <p:cNvCxnSpPr>
            <a:cxnSpLocks/>
            <a:stCxn id="5" idx="3"/>
            <a:endCxn id="10" idx="0"/>
          </p:cNvCxnSpPr>
          <p:nvPr/>
        </p:nvCxnSpPr>
        <p:spPr>
          <a:xfrm flipH="1">
            <a:off x="7687474" y="4935057"/>
            <a:ext cx="386833" cy="61633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37C9CCE3-7155-FF94-820F-426969119CA6}"/>
              </a:ext>
            </a:extLst>
          </p:cNvPr>
          <p:cNvCxnSpPr>
            <a:cxnSpLocks/>
            <a:stCxn id="5" idx="5"/>
            <a:endCxn id="11" idx="0"/>
          </p:cNvCxnSpPr>
          <p:nvPr/>
        </p:nvCxnSpPr>
        <p:spPr>
          <a:xfrm>
            <a:off x="8340545" y="4935057"/>
            <a:ext cx="264913" cy="61633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CD10F17-37CE-7D81-215A-451FB8566C74}"/>
              </a:ext>
            </a:extLst>
          </p:cNvPr>
          <p:cNvCxnSpPr>
            <a:cxnSpLocks/>
            <a:stCxn id="5" idx="6"/>
            <a:endCxn id="12" idx="1"/>
          </p:cNvCxnSpPr>
          <p:nvPr/>
        </p:nvCxnSpPr>
        <p:spPr>
          <a:xfrm>
            <a:off x="8395685" y="4801938"/>
            <a:ext cx="1052015" cy="78532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79B53694-7BBC-4FB9-9BB8-4B4E011A04D0}"/>
              </a:ext>
            </a:extLst>
          </p:cNvPr>
          <p:cNvSpPr txBox="1"/>
          <p:nvPr/>
        </p:nvSpPr>
        <p:spPr>
          <a:xfrm>
            <a:off x="9369927" y="3683549"/>
            <a:ext cx="79830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✘</a:t>
            </a:r>
            <a:endParaRPr lang="en-US" sz="4400" b="1" dirty="0">
              <a:solidFill>
                <a:srgbClr val="FF0000"/>
              </a:solidFill>
            </a:endParaRP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A6DACF4C-FCFB-7535-236E-FC5AB64DB342}"/>
              </a:ext>
            </a:extLst>
          </p:cNvPr>
          <p:cNvCxnSpPr>
            <a:cxnSpLocks/>
            <a:stCxn id="37" idx="5"/>
            <a:endCxn id="40" idx="0"/>
          </p:cNvCxnSpPr>
          <p:nvPr/>
        </p:nvCxnSpPr>
        <p:spPr>
          <a:xfrm>
            <a:off x="5979663" y="4071756"/>
            <a:ext cx="469309" cy="54192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0621BAF4-B835-60BE-CD95-B346CAB16781}"/>
              </a:ext>
            </a:extLst>
          </p:cNvPr>
          <p:cNvCxnSpPr>
            <a:cxnSpLocks/>
            <a:stCxn id="6" idx="4"/>
            <a:endCxn id="12" idx="0"/>
          </p:cNvCxnSpPr>
          <p:nvPr/>
        </p:nvCxnSpPr>
        <p:spPr>
          <a:xfrm>
            <a:off x="9580819" y="4990197"/>
            <a:ext cx="0" cy="5419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9481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7" grpId="0" animBg="1"/>
      <p:bldP spid="19" grpId="0" animBg="1"/>
      <p:bldP spid="13" grpId="0" animBg="1"/>
      <p:bldP spid="14" grpId="0" animBg="1"/>
      <p:bldP spid="15" grpId="0" animBg="1"/>
      <p:bldP spid="37" grpId="0" animBg="1"/>
      <p:bldP spid="39" grpId="0" animBg="1"/>
      <p:bldP spid="40" grpId="0" animBg="1"/>
      <p:bldP spid="43" grpId="0" animBg="1"/>
      <p:bldP spid="44" grpId="0" animBg="1"/>
      <p:bldP spid="45" grpId="0" animBg="1"/>
      <p:bldP spid="52" grpId="0"/>
      <p:bldP spid="54" grpId="0"/>
      <p:bldP spid="4" grpId="0" animBg="1"/>
      <p:bldP spid="5" grpId="0" animBg="1"/>
      <p:bldP spid="6" grpId="0" animBg="1"/>
      <p:bldP spid="10" grpId="0" animBg="1"/>
      <p:bldP spid="11" grpId="0" animBg="1"/>
      <p:bldP spid="12" grpId="0" animBg="1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3BDEEF-35A1-4715-0C4A-3FA009616E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23E30-8F57-0FD1-A0A3-A782CC8AC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Height and Size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2360883B-3D9F-A52F-8614-86AE6B6A788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173649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be a tree. The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height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the length of the longest root-to-leaf path. The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size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the number of nodes contained 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2360883B-3D9F-A52F-8614-86AE6B6A788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1736494"/>
              </a:xfrm>
              <a:blipFill>
                <a:blip r:embed="rId3"/>
                <a:stretch>
                  <a:fillRect l="-1217" t="-59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1DDE1442-7298-475E-B8F7-6C256A235AFA}"/>
                  </a:ext>
                </a:extLst>
              </p:cNvPr>
              <p:cNvSpPr/>
              <p:nvPr/>
            </p:nvSpPr>
            <p:spPr>
              <a:xfrm>
                <a:off x="6102934" y="3107622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1DDE1442-7298-475E-B8F7-6C256A235AF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2934" y="3107622"/>
                <a:ext cx="376518" cy="376518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B3C511E0-0D3E-5653-1E20-C76BD381C23C}"/>
                  </a:ext>
                </a:extLst>
              </p:cNvPr>
              <p:cNvSpPr/>
              <p:nvPr/>
            </p:nvSpPr>
            <p:spPr>
              <a:xfrm>
                <a:off x="5331969" y="3970923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B3C511E0-0D3E-5653-1E20-C76BD381C23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1969" y="3970923"/>
                <a:ext cx="376518" cy="376518"/>
              </a:xfrm>
              <a:prstGeom prst="ellipse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1674ABB8-BDB2-360E-B06D-ABBCA1E3680D}"/>
                  </a:ext>
                </a:extLst>
              </p:cNvPr>
              <p:cNvSpPr/>
              <p:nvPr/>
            </p:nvSpPr>
            <p:spPr>
              <a:xfrm>
                <a:off x="6705362" y="3970923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1674ABB8-BDB2-360E-B06D-ABBCA1E3680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362" y="3970923"/>
                <a:ext cx="376518" cy="376518"/>
              </a:xfrm>
              <a:prstGeom prst="ellipse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379364E7-9938-F0E8-E4C2-D1BB999D167E}"/>
              </a:ext>
            </a:extLst>
          </p:cNvPr>
          <p:cNvCxnSpPr>
            <a:cxnSpLocks/>
            <a:stCxn id="9" idx="3"/>
            <a:endCxn id="17" idx="0"/>
          </p:cNvCxnSpPr>
          <p:nvPr/>
        </p:nvCxnSpPr>
        <p:spPr>
          <a:xfrm flipH="1">
            <a:off x="5520228" y="3429000"/>
            <a:ext cx="637846" cy="5419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192B86E-3669-8460-F7AD-04983B70AD2B}"/>
              </a:ext>
            </a:extLst>
          </p:cNvPr>
          <p:cNvCxnSpPr>
            <a:cxnSpLocks/>
            <a:stCxn id="9" idx="5"/>
            <a:endCxn id="19" idx="0"/>
          </p:cNvCxnSpPr>
          <p:nvPr/>
        </p:nvCxnSpPr>
        <p:spPr>
          <a:xfrm>
            <a:off x="6424312" y="3429000"/>
            <a:ext cx="469309" cy="5419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BF219E3C-3128-09E9-B69D-64D198DC51B4}"/>
                  </a:ext>
                </a:extLst>
              </p:cNvPr>
              <p:cNvSpPr/>
              <p:nvPr/>
            </p:nvSpPr>
            <p:spPr>
              <a:xfrm>
                <a:off x="4812017" y="4908631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BF219E3C-3128-09E9-B69D-64D198DC51B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2017" y="4908631"/>
                <a:ext cx="376518" cy="376518"/>
              </a:xfrm>
              <a:prstGeom prst="ellipse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A6602FEB-CE96-E7E1-B763-CE58E4CD00AF}"/>
                  </a:ext>
                </a:extLst>
              </p:cNvPr>
              <p:cNvSpPr/>
              <p:nvPr/>
            </p:nvSpPr>
            <p:spPr>
              <a:xfrm>
                <a:off x="5730001" y="4908631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A6602FEB-CE96-E7E1-B763-CE58E4CD00A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0001" y="4908631"/>
                <a:ext cx="376518" cy="376518"/>
              </a:xfrm>
              <a:prstGeom prst="ellipse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417BD9B0-1F60-55EB-B8E7-C06760AF1448}"/>
                  </a:ext>
                </a:extLst>
              </p:cNvPr>
              <p:cNvSpPr/>
              <p:nvPr/>
            </p:nvSpPr>
            <p:spPr>
              <a:xfrm>
                <a:off x="6705362" y="4889364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417BD9B0-1F60-55EB-B8E7-C06760AF144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362" y="4889364"/>
                <a:ext cx="376518" cy="376518"/>
              </a:xfrm>
              <a:prstGeom prst="ellipse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D552246-3BFF-A0E1-693B-8512F2BAB59F}"/>
              </a:ext>
            </a:extLst>
          </p:cNvPr>
          <p:cNvCxnSpPr>
            <a:cxnSpLocks/>
            <a:stCxn id="17" idx="3"/>
            <a:endCxn id="13" idx="0"/>
          </p:cNvCxnSpPr>
          <p:nvPr/>
        </p:nvCxnSpPr>
        <p:spPr>
          <a:xfrm flipH="1">
            <a:off x="5000276" y="4292301"/>
            <a:ext cx="386833" cy="61633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351C76EA-DDA8-9641-4730-BEA12CBFD0F7}"/>
              </a:ext>
            </a:extLst>
          </p:cNvPr>
          <p:cNvCxnSpPr>
            <a:cxnSpLocks/>
            <a:stCxn id="17" idx="5"/>
            <a:endCxn id="14" idx="0"/>
          </p:cNvCxnSpPr>
          <p:nvPr/>
        </p:nvCxnSpPr>
        <p:spPr>
          <a:xfrm>
            <a:off x="5653347" y="4292301"/>
            <a:ext cx="264913" cy="61633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335B0AB7-B679-EB0C-3DAC-F17B00E284FF}"/>
              </a:ext>
            </a:extLst>
          </p:cNvPr>
          <p:cNvCxnSpPr>
            <a:cxnSpLocks/>
            <a:stCxn id="19" idx="4"/>
            <a:endCxn id="15" idx="0"/>
          </p:cNvCxnSpPr>
          <p:nvPr/>
        </p:nvCxnSpPr>
        <p:spPr>
          <a:xfrm>
            <a:off x="6893621" y="4347441"/>
            <a:ext cx="0" cy="5419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120C0F24-226F-98FC-D4CD-8B57FFB84584}"/>
                  </a:ext>
                </a:extLst>
              </p:cNvPr>
              <p:cNvSpPr/>
              <p:nvPr/>
            </p:nvSpPr>
            <p:spPr>
              <a:xfrm>
                <a:off x="5730001" y="5846339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7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120C0F24-226F-98FC-D4CD-8B57FFB8458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0001" y="5846339"/>
                <a:ext cx="376518" cy="376518"/>
              </a:xfrm>
              <a:prstGeom prst="ellipse">
                <a:avLst/>
              </a:prstGeom>
              <a:blipFill>
                <a:blip r:embed="rId10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53FF94D2-6E9F-486F-EDDF-AE8DC27E2F0E}"/>
              </a:ext>
            </a:extLst>
          </p:cNvPr>
          <p:cNvCxnSpPr>
            <a:cxnSpLocks/>
            <a:stCxn id="14" idx="4"/>
            <a:endCxn id="26" idx="0"/>
          </p:cNvCxnSpPr>
          <p:nvPr/>
        </p:nvCxnSpPr>
        <p:spPr>
          <a:xfrm>
            <a:off x="5918260" y="5285149"/>
            <a:ext cx="0" cy="56119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72782366-9143-836D-7406-0811CD282B0B}"/>
              </a:ext>
            </a:extLst>
          </p:cNvPr>
          <p:cNvSpPr txBox="1"/>
          <p:nvPr/>
        </p:nvSpPr>
        <p:spPr>
          <a:xfrm>
            <a:off x="7487252" y="3299474"/>
            <a:ext cx="1417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Height: 3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0A4A702-38A2-6895-0214-8E5D9355DA3E}"/>
              </a:ext>
            </a:extLst>
          </p:cNvPr>
          <p:cNvSpPr txBox="1"/>
          <p:nvPr/>
        </p:nvSpPr>
        <p:spPr>
          <a:xfrm>
            <a:off x="7778999" y="3881739"/>
            <a:ext cx="11256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Size: 7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513C0B5A-962A-0A55-5CF9-018D4B069C53}"/>
              </a:ext>
            </a:extLst>
          </p:cNvPr>
          <p:cNvCxnSpPr>
            <a:cxnSpLocks/>
          </p:cNvCxnSpPr>
          <p:nvPr/>
        </p:nvCxnSpPr>
        <p:spPr>
          <a:xfrm flipH="1">
            <a:off x="5512944" y="3429000"/>
            <a:ext cx="637846" cy="541923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BFCC684-8DDB-629E-7262-D6ECB63F5046}"/>
              </a:ext>
            </a:extLst>
          </p:cNvPr>
          <p:cNvCxnSpPr>
            <a:cxnSpLocks/>
          </p:cNvCxnSpPr>
          <p:nvPr/>
        </p:nvCxnSpPr>
        <p:spPr>
          <a:xfrm>
            <a:off x="5651379" y="4297617"/>
            <a:ext cx="264913" cy="616330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37FEB5C-8A7B-B76C-8312-52D7549E21E1}"/>
              </a:ext>
            </a:extLst>
          </p:cNvPr>
          <p:cNvCxnSpPr>
            <a:cxnSpLocks/>
          </p:cNvCxnSpPr>
          <p:nvPr/>
        </p:nvCxnSpPr>
        <p:spPr>
          <a:xfrm>
            <a:off x="5910976" y="5290465"/>
            <a:ext cx="0" cy="561190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6427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7" grpId="0" animBg="1"/>
      <p:bldP spid="19" grpId="0" animBg="1"/>
      <p:bldP spid="13" grpId="0" animBg="1"/>
      <p:bldP spid="14" grpId="0" animBg="1"/>
      <p:bldP spid="15" grpId="0" animBg="1"/>
      <p:bldP spid="26" grpId="0" animBg="1"/>
      <p:bldP spid="38" grpId="0"/>
      <p:bldP spid="4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092914-B2BC-24CA-6196-92EF538C4E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8C813-FAC9-8489-49B2-0A96A9D60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Balanced Binary Tree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4E802D74-405A-C14A-9A32-1CBECE04655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13255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be a binary tree. We say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balanced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if and only if for each interior node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The height of the left and right sub-trees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differ by at most 1.</a:t>
                </a: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4E802D74-405A-C14A-9A32-1CBECE04655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1325563"/>
              </a:xfrm>
              <a:blipFill>
                <a:blip r:embed="rId3"/>
                <a:stretch>
                  <a:fillRect l="-1217" t="-7798" r="-1507" b="-64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Oval 3">
                <a:extLst>
                  <a:ext uri="{FF2B5EF4-FFF2-40B4-BE49-F238E27FC236}">
                    <a16:creationId xmlns:a16="http://schemas.microsoft.com/office/drawing/2014/main" id="{4BE55337-10C5-C074-195D-6F6D68AEED64}"/>
                  </a:ext>
                </a:extLst>
              </p:cNvPr>
              <p:cNvSpPr/>
              <p:nvPr/>
            </p:nvSpPr>
            <p:spPr>
              <a:xfrm>
                <a:off x="2413061" y="3716313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" name="Oval 3">
                <a:extLst>
                  <a:ext uri="{FF2B5EF4-FFF2-40B4-BE49-F238E27FC236}">
                    <a16:creationId xmlns:a16="http://schemas.microsoft.com/office/drawing/2014/main" id="{4BE55337-10C5-C074-195D-6F6D68AEED6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3061" y="3716313"/>
                <a:ext cx="376518" cy="376518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6DA918E2-D096-5C06-AD79-A19EB3250D00}"/>
                  </a:ext>
                </a:extLst>
              </p:cNvPr>
              <p:cNvSpPr/>
              <p:nvPr/>
            </p:nvSpPr>
            <p:spPr>
              <a:xfrm>
                <a:off x="1642096" y="4579614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6DA918E2-D096-5C06-AD79-A19EB3250D0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2096" y="4579614"/>
                <a:ext cx="376518" cy="376518"/>
              </a:xfrm>
              <a:prstGeom prst="ellipse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76F68842-3C3C-3F2C-4BD1-AD827F1E8A23}"/>
                  </a:ext>
                </a:extLst>
              </p:cNvPr>
              <p:cNvSpPr/>
              <p:nvPr/>
            </p:nvSpPr>
            <p:spPr>
              <a:xfrm>
                <a:off x="3015489" y="4579614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76F68842-3C3C-3F2C-4BD1-AD827F1E8A2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5489" y="4579614"/>
                <a:ext cx="376518" cy="376518"/>
              </a:xfrm>
              <a:prstGeom prst="ellipse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26AAB995-921D-3554-75D7-0BB14DE83984}"/>
              </a:ext>
            </a:extLst>
          </p:cNvPr>
          <p:cNvCxnSpPr>
            <a:cxnSpLocks/>
            <a:stCxn id="4" idx="3"/>
            <a:endCxn id="5" idx="0"/>
          </p:cNvCxnSpPr>
          <p:nvPr/>
        </p:nvCxnSpPr>
        <p:spPr>
          <a:xfrm flipH="1">
            <a:off x="1830355" y="4037691"/>
            <a:ext cx="637846" cy="5419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0E9FE68-6E4E-D1A0-73C4-FCE48E73437E}"/>
              </a:ext>
            </a:extLst>
          </p:cNvPr>
          <p:cNvCxnSpPr>
            <a:cxnSpLocks/>
            <a:stCxn id="4" idx="5"/>
            <a:endCxn id="6" idx="0"/>
          </p:cNvCxnSpPr>
          <p:nvPr/>
        </p:nvCxnSpPr>
        <p:spPr>
          <a:xfrm>
            <a:off x="2734439" y="4037691"/>
            <a:ext cx="469309" cy="5419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E42D2674-F345-E31D-DF47-10D600763D7D}"/>
                  </a:ext>
                </a:extLst>
              </p:cNvPr>
              <p:cNvSpPr/>
              <p:nvPr/>
            </p:nvSpPr>
            <p:spPr>
              <a:xfrm>
                <a:off x="1122144" y="5517322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E42D2674-F345-E31D-DF47-10D600763D7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2144" y="5517322"/>
                <a:ext cx="376518" cy="376518"/>
              </a:xfrm>
              <a:prstGeom prst="ellipse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F754029C-093C-D5D3-6D77-C75D08942649}"/>
                  </a:ext>
                </a:extLst>
              </p:cNvPr>
              <p:cNvSpPr/>
              <p:nvPr/>
            </p:nvSpPr>
            <p:spPr>
              <a:xfrm>
                <a:off x="2583152" y="5517322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F754029C-093C-D5D3-6D77-C75D0894264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3152" y="5517322"/>
                <a:ext cx="376518" cy="376518"/>
              </a:xfrm>
              <a:prstGeom prst="ellipse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896670FA-1E66-4BF4-7593-865DE223CE49}"/>
              </a:ext>
            </a:extLst>
          </p:cNvPr>
          <p:cNvCxnSpPr>
            <a:cxnSpLocks/>
            <a:stCxn id="5" idx="3"/>
            <a:endCxn id="9" idx="0"/>
          </p:cNvCxnSpPr>
          <p:nvPr/>
        </p:nvCxnSpPr>
        <p:spPr>
          <a:xfrm flipH="1">
            <a:off x="1310403" y="4900992"/>
            <a:ext cx="386833" cy="61633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3711C9F-4882-4E16-FB3A-FC9D688BB1CC}"/>
              </a:ext>
            </a:extLst>
          </p:cNvPr>
          <p:cNvCxnSpPr>
            <a:cxnSpLocks/>
            <a:stCxn id="6" idx="3"/>
            <a:endCxn id="11" idx="0"/>
          </p:cNvCxnSpPr>
          <p:nvPr/>
        </p:nvCxnSpPr>
        <p:spPr>
          <a:xfrm flipH="1">
            <a:off x="2771411" y="4900992"/>
            <a:ext cx="299218" cy="61633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C5DF58F4-110D-6AE8-2D10-DEB0712E7E94}"/>
              </a:ext>
            </a:extLst>
          </p:cNvPr>
          <p:cNvSpPr txBox="1"/>
          <p:nvPr/>
        </p:nvSpPr>
        <p:spPr>
          <a:xfrm>
            <a:off x="2967073" y="3587928"/>
            <a:ext cx="73958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i="0" dirty="0">
                <a:solidFill>
                  <a:schemeClr val="accent6"/>
                </a:solidFill>
                <a:effectLst/>
                <a:latin typeface="Google Sans"/>
              </a:rPr>
              <a:t>✔</a:t>
            </a:r>
            <a:endParaRPr lang="en-US" sz="4800" b="1" dirty="0">
              <a:solidFill>
                <a:schemeClr val="accent6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5AAE728F-A6E6-5696-3656-F40407180ADB}"/>
                  </a:ext>
                </a:extLst>
              </p:cNvPr>
              <p:cNvSpPr/>
              <p:nvPr/>
            </p:nvSpPr>
            <p:spPr>
              <a:xfrm>
                <a:off x="7725109" y="3321844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5AAE728F-A6E6-5696-3656-F40407180AD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5109" y="3321844"/>
                <a:ext cx="376518" cy="376518"/>
              </a:xfrm>
              <a:prstGeom prst="ellipse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086F918C-FD03-16A1-66A6-A07ECBCF81E7}"/>
                  </a:ext>
                </a:extLst>
              </p:cNvPr>
              <p:cNvSpPr/>
              <p:nvPr/>
            </p:nvSpPr>
            <p:spPr>
              <a:xfrm>
                <a:off x="6972312" y="4249539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086F918C-FD03-16A1-66A6-A07ECBCF81E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2312" y="4249539"/>
                <a:ext cx="376518" cy="376518"/>
              </a:xfrm>
              <a:prstGeom prst="ellipse">
                <a:avLst/>
              </a:prstGeom>
              <a:blipFill>
                <a:blip r:embed="rId10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6A2D96AE-08E4-F221-433F-7F8B421966E3}"/>
                  </a:ext>
                </a:extLst>
              </p:cNvPr>
              <p:cNvSpPr/>
              <p:nvPr/>
            </p:nvSpPr>
            <p:spPr>
              <a:xfrm>
                <a:off x="8345705" y="4249539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6A2D96AE-08E4-F221-433F-7F8B421966E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45705" y="4249539"/>
                <a:ext cx="376518" cy="376518"/>
              </a:xfrm>
              <a:prstGeom prst="ellipse">
                <a:avLst/>
              </a:prstGeom>
              <a:blipFill>
                <a:blip r:embed="rId11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10B1263E-8B8A-0F17-530B-065BC3D18668}"/>
              </a:ext>
            </a:extLst>
          </p:cNvPr>
          <p:cNvCxnSpPr>
            <a:cxnSpLocks/>
            <a:stCxn id="20" idx="3"/>
            <a:endCxn id="21" idx="0"/>
          </p:cNvCxnSpPr>
          <p:nvPr/>
        </p:nvCxnSpPr>
        <p:spPr>
          <a:xfrm flipH="1">
            <a:off x="7160571" y="3643222"/>
            <a:ext cx="619678" cy="60631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EC3699A7-FEFA-5F4C-763E-8083D82A1149}"/>
              </a:ext>
            </a:extLst>
          </p:cNvPr>
          <p:cNvCxnSpPr>
            <a:cxnSpLocks/>
            <a:stCxn id="20" idx="5"/>
            <a:endCxn id="22" idx="0"/>
          </p:cNvCxnSpPr>
          <p:nvPr/>
        </p:nvCxnSpPr>
        <p:spPr>
          <a:xfrm>
            <a:off x="8046487" y="3643222"/>
            <a:ext cx="487477" cy="60631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667E5913-3FA2-E663-480A-D05D0030833E}"/>
                  </a:ext>
                </a:extLst>
              </p:cNvPr>
              <p:cNvSpPr/>
              <p:nvPr/>
            </p:nvSpPr>
            <p:spPr>
              <a:xfrm>
                <a:off x="6452360" y="5244727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667E5913-3FA2-E663-480A-D05D0030833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2360" y="5244727"/>
                <a:ext cx="376518" cy="376518"/>
              </a:xfrm>
              <a:prstGeom prst="ellipse">
                <a:avLst/>
              </a:prstGeom>
              <a:blipFill>
                <a:blip r:embed="rId1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D2764693-BF6D-2237-9FAD-64EEBC05C9AC}"/>
                  </a:ext>
                </a:extLst>
              </p:cNvPr>
              <p:cNvSpPr/>
              <p:nvPr/>
            </p:nvSpPr>
            <p:spPr>
              <a:xfrm>
                <a:off x="7494076" y="5244727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D2764693-BF6D-2237-9FAD-64EEBC05C9A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4076" y="5244727"/>
                <a:ext cx="376518" cy="376518"/>
              </a:xfrm>
              <a:prstGeom prst="ellipse">
                <a:avLst/>
              </a:prstGeom>
              <a:blipFill>
                <a:blip r:embed="rId1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F87E17C9-EC5F-2EED-7BA6-F61962EDD3BD}"/>
              </a:ext>
            </a:extLst>
          </p:cNvPr>
          <p:cNvCxnSpPr>
            <a:cxnSpLocks/>
            <a:stCxn id="21" idx="3"/>
            <a:endCxn id="25" idx="0"/>
          </p:cNvCxnSpPr>
          <p:nvPr/>
        </p:nvCxnSpPr>
        <p:spPr>
          <a:xfrm flipH="1">
            <a:off x="6640619" y="4570917"/>
            <a:ext cx="386833" cy="6738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6FB39256-AE2E-D919-5E06-784DA705C8D9}"/>
              </a:ext>
            </a:extLst>
          </p:cNvPr>
          <p:cNvCxnSpPr>
            <a:cxnSpLocks/>
            <a:stCxn id="21" idx="5"/>
            <a:endCxn id="26" idx="0"/>
          </p:cNvCxnSpPr>
          <p:nvPr/>
        </p:nvCxnSpPr>
        <p:spPr>
          <a:xfrm>
            <a:off x="7293690" y="4570917"/>
            <a:ext cx="388645" cy="6738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2D617F74-85D5-1BFC-B108-E06BCABF3097}"/>
              </a:ext>
            </a:extLst>
          </p:cNvPr>
          <p:cNvCxnSpPr>
            <a:cxnSpLocks/>
            <a:stCxn id="25" idx="3"/>
            <a:endCxn id="36" idx="0"/>
          </p:cNvCxnSpPr>
          <p:nvPr/>
        </p:nvCxnSpPr>
        <p:spPr>
          <a:xfrm flipH="1">
            <a:off x="6198001" y="5566105"/>
            <a:ext cx="309499" cy="6541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D8E19539-9407-A133-A977-5D248F241BF4}"/>
                  </a:ext>
                </a:extLst>
              </p:cNvPr>
              <p:cNvSpPr/>
              <p:nvPr/>
            </p:nvSpPr>
            <p:spPr>
              <a:xfrm>
                <a:off x="6009742" y="6220280"/>
                <a:ext cx="376518" cy="37651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D8E19539-9407-A133-A977-5D248F241BF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9742" y="6220280"/>
                <a:ext cx="376518" cy="376518"/>
              </a:xfrm>
              <a:prstGeom prst="ellipse">
                <a:avLst/>
              </a:prstGeom>
              <a:blipFill>
                <a:blip r:embed="rId1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TextBox 46">
            <a:extLst>
              <a:ext uri="{FF2B5EF4-FFF2-40B4-BE49-F238E27FC236}">
                <a16:creationId xmlns:a16="http://schemas.microsoft.com/office/drawing/2014/main" id="{AA862913-2A63-EA2B-5B5F-C60AA1774A8C}"/>
              </a:ext>
            </a:extLst>
          </p:cNvPr>
          <p:cNvSpPr txBox="1"/>
          <p:nvPr/>
        </p:nvSpPr>
        <p:spPr>
          <a:xfrm>
            <a:off x="8323072" y="3331592"/>
            <a:ext cx="79830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✘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786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9" grpId="0" animBg="1"/>
      <p:bldP spid="11" grpId="0" animBg="1"/>
      <p:bldP spid="15" grpId="0"/>
      <p:bldP spid="20" grpId="0" animBg="1"/>
      <p:bldP spid="21" grpId="0" animBg="1"/>
      <p:bldP spid="22" grpId="0" animBg="1"/>
      <p:bldP spid="25" grpId="0" animBg="1"/>
      <p:bldP spid="26" grpId="0" animBg="1"/>
      <p:bldP spid="36" grpId="0" animBg="1"/>
      <p:bldP spid="4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5684</TotalTime>
  <Words>751</Words>
  <Application>Microsoft Office PowerPoint</Application>
  <PresentationFormat>Widescreen</PresentationFormat>
  <Paragraphs>193</Paragraphs>
  <Slides>15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Aptos</vt:lpstr>
      <vt:lpstr>Aptos Display</vt:lpstr>
      <vt:lpstr>Arial</vt:lpstr>
      <vt:lpstr>Cambria Math</vt:lpstr>
      <vt:lpstr>Google Sans</vt:lpstr>
      <vt:lpstr>Office Theme</vt:lpstr>
      <vt:lpstr>Trees April 17, 2026</vt:lpstr>
      <vt:lpstr>Agenda</vt:lpstr>
      <vt:lpstr>Tree</vt:lpstr>
      <vt:lpstr>Leaf and Interior Nodes</vt:lpstr>
      <vt:lpstr>Parent, Children, Sibling</vt:lpstr>
      <vt:lpstr>Binary Tree</vt:lpstr>
      <vt:lpstr>Trees Are Graphs</vt:lpstr>
      <vt:lpstr>Height and Size</vt:lpstr>
      <vt:lpstr>Balanced Binary Tree</vt:lpstr>
      <vt:lpstr>Height Bounds</vt:lpstr>
      <vt:lpstr>Level</vt:lpstr>
      <vt:lpstr>Complete</vt:lpstr>
      <vt:lpstr>Full or Perfect</vt:lpstr>
      <vt:lpstr>Binary Search Tree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 January 16, 2026</dc:title>
  <dc:creator>Charlie MURPHY</dc:creator>
  <cp:lastModifiedBy>Murphy, Charlie</cp:lastModifiedBy>
  <cp:revision>71</cp:revision>
  <dcterms:created xsi:type="dcterms:W3CDTF">2026-01-16T17:57:13Z</dcterms:created>
  <dcterms:modified xsi:type="dcterms:W3CDTF">2026-04-17T07:28:25Z</dcterms:modified>
</cp:coreProperties>
</file>